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mov" ContentType="video/quicktime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7" r:id="rId1"/>
  </p:sldMasterIdLst>
  <p:notesMasterIdLst>
    <p:notesMasterId r:id="rId49"/>
  </p:notesMasterIdLst>
  <p:sldIdLst>
    <p:sldId id="257" r:id="rId2"/>
    <p:sldId id="288" r:id="rId3"/>
    <p:sldId id="291" r:id="rId4"/>
    <p:sldId id="315" r:id="rId5"/>
    <p:sldId id="318" r:id="rId6"/>
    <p:sldId id="316" r:id="rId7"/>
    <p:sldId id="317" r:id="rId8"/>
    <p:sldId id="320" r:id="rId9"/>
    <p:sldId id="314" r:id="rId10"/>
    <p:sldId id="276" r:id="rId11"/>
    <p:sldId id="256" r:id="rId12"/>
    <p:sldId id="261" r:id="rId13"/>
    <p:sldId id="301" r:id="rId14"/>
    <p:sldId id="302" r:id="rId15"/>
    <p:sldId id="303" r:id="rId16"/>
    <p:sldId id="304" r:id="rId17"/>
    <p:sldId id="281" r:id="rId18"/>
    <p:sldId id="284" r:id="rId19"/>
    <p:sldId id="285" r:id="rId20"/>
    <p:sldId id="286" r:id="rId21"/>
    <p:sldId id="292" r:id="rId22"/>
    <p:sldId id="287" r:id="rId23"/>
    <p:sldId id="298" r:id="rId24"/>
    <p:sldId id="311" r:id="rId25"/>
    <p:sldId id="289" r:id="rId26"/>
    <p:sldId id="290" r:id="rId27"/>
    <p:sldId id="265" r:id="rId28"/>
    <p:sldId id="280" r:id="rId29"/>
    <p:sldId id="283" r:id="rId30"/>
    <p:sldId id="279" r:id="rId31"/>
    <p:sldId id="263" r:id="rId32"/>
    <p:sldId id="319" r:id="rId33"/>
    <p:sldId id="266" r:id="rId34"/>
    <p:sldId id="272" r:id="rId35"/>
    <p:sldId id="300" r:id="rId36"/>
    <p:sldId id="299" r:id="rId37"/>
    <p:sldId id="305" r:id="rId38"/>
    <p:sldId id="306" r:id="rId39"/>
    <p:sldId id="307" r:id="rId40"/>
    <p:sldId id="313" r:id="rId41"/>
    <p:sldId id="308" r:id="rId42"/>
    <p:sldId id="309" r:id="rId43"/>
    <p:sldId id="310" r:id="rId44"/>
    <p:sldId id="278" r:id="rId45"/>
    <p:sldId id="282" r:id="rId46"/>
    <p:sldId id="312" r:id="rId47"/>
    <p:sldId id="297" r:id="rId48"/>
  </p:sldIdLst>
  <p:sldSz cx="12192000" cy="6858000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61E"/>
    <a:srgbClr val="FFFD78"/>
    <a:srgbClr val="FF7E79"/>
    <a:srgbClr val="FFD579"/>
    <a:srgbClr val="FF9300"/>
    <a:srgbClr val="00F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655"/>
    <p:restoredTop sz="94818"/>
  </p:normalViewPr>
  <p:slideViewPr>
    <p:cSldViewPr snapToGrid="0" snapToObjects="1" showGuides="1">
      <p:cViewPr varScale="1">
        <p:scale>
          <a:sx n="142" d="100"/>
          <a:sy n="142" d="100"/>
        </p:scale>
        <p:origin x="552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CCB35D-62E1-FA4F-8D5D-3EB846C4045A}" type="datetimeFigureOut">
              <a:rPr lang="es-EC" smtClean="0"/>
              <a:t>14/6/22</a:t>
            </a:fld>
            <a:endParaRPr lang="es-EC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C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s-ES"/>
              <a:t>Editar los estilos de texto del patrón
Segundo nivel
Tercer nivel
Cuarto nivel
Quinto nivel</a:t>
            </a:r>
            <a:endParaRPr lang="es-EC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D63527-ABA5-254B-92EA-800A4DB229CF}" type="slidenum">
              <a:rPr lang="es-EC" smtClean="0"/>
              <a:t>‹#›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251532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D63527-ABA5-254B-92EA-800A4DB229CF}" type="slidenum">
              <a:rPr lang="es-EC" smtClean="0"/>
              <a:t>17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8943115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D63527-ABA5-254B-92EA-800A4DB229CF}" type="slidenum">
              <a:rPr lang="es-EC" smtClean="0"/>
              <a:t>26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5291036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D63527-ABA5-254B-92EA-800A4DB229CF}" type="slidenum">
              <a:rPr lang="es-EC" smtClean="0"/>
              <a:t>18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8796190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D63527-ABA5-254B-92EA-800A4DB229CF}" type="slidenum">
              <a:rPr lang="es-EC" smtClean="0"/>
              <a:t>19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74681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D63527-ABA5-254B-92EA-800A4DB229CF}" type="slidenum">
              <a:rPr lang="es-EC" smtClean="0"/>
              <a:t>20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4007264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D63527-ABA5-254B-92EA-800A4DB229CF}" type="slidenum">
              <a:rPr lang="es-EC" smtClean="0"/>
              <a:t>21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8832843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D63527-ABA5-254B-92EA-800A4DB229CF}" type="slidenum">
              <a:rPr lang="es-EC" smtClean="0"/>
              <a:t>22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5352402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D63527-ABA5-254B-92EA-800A4DB229CF}" type="slidenum">
              <a:rPr lang="es-EC" smtClean="0"/>
              <a:t>23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628272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D63527-ABA5-254B-92EA-800A4DB229CF}" type="slidenum">
              <a:rPr lang="es-EC" smtClean="0"/>
              <a:t>24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2903097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D63527-ABA5-254B-92EA-800A4DB229CF}" type="slidenum">
              <a:rPr lang="es-EC" smtClean="0"/>
              <a:t>25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0305031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024D8-CCF4-B14E-A446-1B6C6A2DEF9E}" type="datetimeFigureOut">
              <a:rPr lang="es-EC" smtClean="0"/>
              <a:t>14/6/22</a:t>
            </a:fld>
            <a:endParaRPr lang="es-EC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AA3634BB-1932-D145-83C6-E537FC6AC122}" type="slidenum">
              <a:rPr lang="es-EC" smtClean="0"/>
              <a:t>‹#›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04153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024D8-CCF4-B14E-A446-1B6C6A2DEF9E}" type="datetimeFigureOut">
              <a:rPr lang="es-EC" smtClean="0"/>
              <a:t>14/6/22</a:t>
            </a:fld>
            <a:endParaRPr lang="es-EC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A3634BB-1932-D145-83C6-E537FC6AC122}" type="slidenum">
              <a:rPr lang="es-EC" smtClean="0"/>
              <a:t>‹#›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120323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024D8-CCF4-B14E-A446-1B6C6A2DEF9E}" type="datetimeFigureOut">
              <a:rPr lang="es-EC" smtClean="0"/>
              <a:t>14/6/22</a:t>
            </a:fld>
            <a:endParaRPr lang="es-EC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A3634BB-1932-D145-83C6-E537FC6AC122}" type="slidenum">
              <a:rPr lang="es-EC" smtClean="0"/>
              <a:t>‹#›</a:t>
            </a:fld>
            <a:endParaRPr lang="es-EC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134092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024D8-CCF4-B14E-A446-1B6C6A2DEF9E}" type="datetimeFigureOut">
              <a:rPr lang="es-EC" smtClean="0"/>
              <a:t>14/6/22</a:t>
            </a:fld>
            <a:endParaRPr lang="es-EC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A3634BB-1932-D145-83C6-E537FC6AC122}" type="slidenum">
              <a:rPr lang="es-EC" smtClean="0"/>
              <a:t>‹#›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8519753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024D8-CCF4-B14E-A446-1B6C6A2DEF9E}" type="datetimeFigureOut">
              <a:rPr lang="es-EC" smtClean="0"/>
              <a:t>14/6/22</a:t>
            </a:fld>
            <a:endParaRPr lang="es-EC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A3634BB-1932-D145-83C6-E537FC6AC122}" type="slidenum">
              <a:rPr lang="es-EC" smtClean="0"/>
              <a:t>‹#›</a:t>
            </a:fld>
            <a:endParaRPr lang="es-EC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241522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024D8-CCF4-B14E-A446-1B6C6A2DEF9E}" type="datetimeFigureOut">
              <a:rPr lang="es-EC" smtClean="0"/>
              <a:t>14/6/22</a:t>
            </a:fld>
            <a:endParaRPr lang="es-EC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A3634BB-1932-D145-83C6-E537FC6AC122}" type="slidenum">
              <a:rPr lang="es-EC" smtClean="0"/>
              <a:t>‹#›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4644686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024D8-CCF4-B14E-A446-1B6C6A2DEF9E}" type="datetimeFigureOut">
              <a:rPr lang="es-EC" smtClean="0"/>
              <a:t>14/6/22</a:t>
            </a:fld>
            <a:endParaRPr lang="es-EC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634BB-1932-D145-83C6-E537FC6AC122}" type="slidenum">
              <a:rPr lang="es-EC" smtClean="0"/>
              <a:t>‹#›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614446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024D8-CCF4-B14E-A446-1B6C6A2DEF9E}" type="datetimeFigureOut">
              <a:rPr lang="es-EC" smtClean="0"/>
              <a:t>14/6/22</a:t>
            </a:fld>
            <a:endParaRPr lang="es-EC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634BB-1932-D145-83C6-E537FC6AC122}" type="slidenum">
              <a:rPr lang="es-EC" smtClean="0"/>
              <a:t>‹#›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0833234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024D8-CCF4-B14E-A446-1B6C6A2DEF9E}" type="datetimeFigureOut">
              <a:rPr lang="es-EC" smtClean="0"/>
              <a:t>14/6/22</a:t>
            </a:fld>
            <a:endParaRPr lang="es-EC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634BB-1932-D145-83C6-E537FC6AC122}" type="slidenum">
              <a:rPr lang="es-EC" smtClean="0"/>
              <a:t>‹#›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466324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024D8-CCF4-B14E-A446-1B6C6A2DEF9E}" type="datetimeFigureOut">
              <a:rPr lang="es-EC" smtClean="0"/>
              <a:t>14/6/22</a:t>
            </a:fld>
            <a:endParaRPr lang="es-EC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A3634BB-1932-D145-83C6-E537FC6AC122}" type="slidenum">
              <a:rPr lang="es-EC" smtClean="0"/>
              <a:t>‹#›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4376144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024D8-CCF4-B14E-A446-1B6C6A2DEF9E}" type="datetimeFigureOut">
              <a:rPr lang="es-EC" smtClean="0"/>
              <a:t>14/6/22</a:t>
            </a:fld>
            <a:endParaRPr lang="es-EC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AA3634BB-1932-D145-83C6-E537FC6AC122}" type="slidenum">
              <a:rPr lang="es-EC" smtClean="0"/>
              <a:t>‹#›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669560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024D8-CCF4-B14E-A446-1B6C6A2DEF9E}" type="datetimeFigureOut">
              <a:rPr lang="es-EC" smtClean="0"/>
              <a:t>14/6/22</a:t>
            </a:fld>
            <a:endParaRPr lang="es-EC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AA3634BB-1932-D145-83C6-E537FC6AC122}" type="slidenum">
              <a:rPr lang="es-EC" smtClean="0"/>
              <a:t>‹#›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0181469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024D8-CCF4-B14E-A446-1B6C6A2DEF9E}" type="datetimeFigureOut">
              <a:rPr lang="es-EC" smtClean="0"/>
              <a:t>14/6/22</a:t>
            </a:fld>
            <a:endParaRPr lang="es-EC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634BB-1932-D145-83C6-E537FC6AC122}" type="slidenum">
              <a:rPr lang="es-EC" smtClean="0"/>
              <a:t>‹#›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602638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024D8-CCF4-B14E-A446-1B6C6A2DEF9E}" type="datetimeFigureOut">
              <a:rPr lang="es-EC" smtClean="0"/>
              <a:t>14/6/22</a:t>
            </a:fld>
            <a:endParaRPr lang="es-EC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634BB-1932-D145-83C6-E537FC6AC122}" type="slidenum">
              <a:rPr lang="es-EC" smtClean="0"/>
              <a:t>‹#›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507146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024D8-CCF4-B14E-A446-1B6C6A2DEF9E}" type="datetimeFigureOut">
              <a:rPr lang="es-EC" smtClean="0"/>
              <a:t>14/6/22</a:t>
            </a:fld>
            <a:endParaRPr lang="es-EC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634BB-1932-D145-83C6-E537FC6AC122}" type="slidenum">
              <a:rPr lang="es-EC" smtClean="0"/>
              <a:t>‹#›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291119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dirty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024D8-CCF4-B14E-A446-1B6C6A2DEF9E}" type="datetimeFigureOut">
              <a:rPr lang="es-EC" smtClean="0"/>
              <a:t>14/6/22</a:t>
            </a:fld>
            <a:endParaRPr lang="es-EC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A3634BB-1932-D145-83C6-E537FC6AC122}" type="slidenum">
              <a:rPr lang="es-EC" smtClean="0"/>
              <a:t>‹#›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601242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4024D8-CCF4-B14E-A446-1B6C6A2DEF9E}" type="datetimeFigureOut">
              <a:rPr lang="es-EC" smtClean="0"/>
              <a:t>14/6/22</a:t>
            </a:fld>
            <a:endParaRPr lang="es-EC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C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AA3634BB-1932-D145-83C6-E537FC6AC122}" type="slidenum">
              <a:rPr lang="es-EC" smtClean="0"/>
              <a:t>‹#›</a:t>
            </a:fld>
            <a:endParaRPr lang="es-EC"/>
          </a:p>
        </p:txBody>
      </p:sp>
      <p:pic>
        <p:nvPicPr>
          <p:cNvPr id="42" name="Imagen 41">
            <a:extLst>
              <a:ext uri="{FF2B5EF4-FFF2-40B4-BE49-F238E27FC236}">
                <a16:creationId xmlns:a16="http://schemas.microsoft.com/office/drawing/2014/main" id="{AEFD935B-6C96-074C-A8BC-31298A40B5B2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-3526973" y="-7609114"/>
            <a:ext cx="18418629" cy="18418629"/>
          </a:xfrm>
          <a:prstGeom prst="rect">
            <a:avLst/>
          </a:prstGeom>
        </p:spPr>
      </p:pic>
      <p:pic>
        <p:nvPicPr>
          <p:cNvPr id="8" name="Gráfico 7">
            <a:extLst>
              <a:ext uri="{FF2B5EF4-FFF2-40B4-BE49-F238E27FC236}">
                <a16:creationId xmlns:a16="http://schemas.microsoft.com/office/drawing/2014/main" id="{49F71DAE-DAA4-BD40-B687-E08EAF2BF48D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10467643" y="6312887"/>
            <a:ext cx="1940126" cy="524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344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svg"/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7.svg"/><Relationship Id="rId5" Type="http://schemas.openxmlformats.org/officeDocument/2006/relationships/image" Target="../media/image66.png"/><Relationship Id="rId4" Type="http://schemas.openxmlformats.org/officeDocument/2006/relationships/image" Target="../media/image65.emf"/><Relationship Id="rId9" Type="http://schemas.openxmlformats.org/officeDocument/2006/relationships/image" Target="../media/image7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svg"/><Relationship Id="rId13" Type="http://schemas.openxmlformats.org/officeDocument/2006/relationships/image" Target="../media/image77.png"/><Relationship Id="rId3" Type="http://schemas.openxmlformats.org/officeDocument/2006/relationships/image" Target="../media/image71.emf"/><Relationship Id="rId7" Type="http://schemas.openxmlformats.org/officeDocument/2006/relationships/image" Target="../media/image66.png"/><Relationship Id="rId12" Type="http://schemas.openxmlformats.org/officeDocument/2006/relationships/image" Target="../media/image76.emf"/><Relationship Id="rId2" Type="http://schemas.openxmlformats.org/officeDocument/2006/relationships/image" Target="../media/image65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.png"/><Relationship Id="rId11" Type="http://schemas.openxmlformats.org/officeDocument/2006/relationships/image" Target="../media/image70.png"/><Relationship Id="rId5" Type="http://schemas.openxmlformats.org/officeDocument/2006/relationships/image" Target="../media/image73.svg"/><Relationship Id="rId10" Type="http://schemas.openxmlformats.org/officeDocument/2006/relationships/image" Target="../media/image75.svg"/><Relationship Id="rId4" Type="http://schemas.openxmlformats.org/officeDocument/2006/relationships/image" Target="../media/image72.png"/><Relationship Id="rId9" Type="http://schemas.openxmlformats.org/officeDocument/2006/relationships/image" Target="../media/image74.png"/><Relationship Id="rId14" Type="http://schemas.openxmlformats.org/officeDocument/2006/relationships/image" Target="../media/image78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jpeg"/><Relationship Id="rId3" Type="http://schemas.openxmlformats.org/officeDocument/2006/relationships/image" Target="../media/image72.png"/><Relationship Id="rId7" Type="http://schemas.openxmlformats.org/officeDocument/2006/relationships/image" Target="../media/image70.pn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5.svg"/><Relationship Id="rId5" Type="http://schemas.openxmlformats.org/officeDocument/2006/relationships/image" Target="../media/image74.png"/><Relationship Id="rId10" Type="http://schemas.openxmlformats.org/officeDocument/2006/relationships/image" Target="../media/image82.jpeg"/><Relationship Id="rId4" Type="http://schemas.openxmlformats.org/officeDocument/2006/relationships/image" Target="../media/image73.svg"/><Relationship Id="rId9" Type="http://schemas.openxmlformats.org/officeDocument/2006/relationships/image" Target="../media/image8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5.svg"/><Relationship Id="rId5" Type="http://schemas.openxmlformats.org/officeDocument/2006/relationships/image" Target="../media/image84.png"/><Relationship Id="rId4" Type="http://schemas.openxmlformats.org/officeDocument/2006/relationships/image" Target="../media/image75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svg"/><Relationship Id="rId3" Type="http://schemas.openxmlformats.org/officeDocument/2006/relationships/image" Target="../media/image87.jpg"/><Relationship Id="rId7" Type="http://schemas.openxmlformats.org/officeDocument/2006/relationships/image" Target="../media/image91.pn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0.jpeg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7.png"/><Relationship Id="rId5" Type="http://schemas.openxmlformats.org/officeDocument/2006/relationships/image" Target="../media/image96.png"/><Relationship Id="rId4" Type="http://schemas.openxmlformats.org/officeDocument/2006/relationships/image" Target="../media/image95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svg"/><Relationship Id="rId3" Type="http://schemas.openxmlformats.org/officeDocument/2006/relationships/image" Target="../media/image64.png"/><Relationship Id="rId7" Type="http://schemas.openxmlformats.org/officeDocument/2006/relationships/image" Target="../media/image7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5.svg"/><Relationship Id="rId5" Type="http://schemas.openxmlformats.org/officeDocument/2006/relationships/image" Target="../media/image74.png"/><Relationship Id="rId4" Type="http://schemas.openxmlformats.org/officeDocument/2006/relationships/image" Target="../media/image98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99.png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6" Type="http://schemas.openxmlformats.org/officeDocument/2006/relationships/image" Target="../media/image75.svg"/><Relationship Id="rId5" Type="http://schemas.openxmlformats.org/officeDocument/2006/relationships/image" Target="../media/image74.png"/><Relationship Id="rId4" Type="http://schemas.openxmlformats.org/officeDocument/2006/relationships/notesSlide" Target="../notesSlides/notesSlide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svg"/><Relationship Id="rId3" Type="http://schemas.openxmlformats.org/officeDocument/2006/relationships/image" Target="../media/image100.png"/><Relationship Id="rId7" Type="http://schemas.openxmlformats.org/officeDocument/2006/relationships/image" Target="../media/image104.png"/><Relationship Id="rId12" Type="http://schemas.openxmlformats.org/officeDocument/2006/relationships/image" Target="../media/image75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3.svg"/><Relationship Id="rId11" Type="http://schemas.openxmlformats.org/officeDocument/2006/relationships/image" Target="../media/image74.png"/><Relationship Id="rId5" Type="http://schemas.openxmlformats.org/officeDocument/2006/relationships/image" Target="../media/image102.png"/><Relationship Id="rId10" Type="http://schemas.openxmlformats.org/officeDocument/2006/relationships/image" Target="../media/image107.svg"/><Relationship Id="rId4" Type="http://schemas.openxmlformats.org/officeDocument/2006/relationships/image" Target="../media/image101.svg"/><Relationship Id="rId9" Type="http://schemas.openxmlformats.org/officeDocument/2006/relationships/image" Target="../media/image10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5.svg"/><Relationship Id="rId4" Type="http://schemas.openxmlformats.org/officeDocument/2006/relationships/image" Target="../media/image7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5.svg"/><Relationship Id="rId4" Type="http://schemas.openxmlformats.org/officeDocument/2006/relationships/image" Target="../media/image7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sv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4.png"/><Relationship Id="rId2" Type="http://schemas.openxmlformats.org/officeDocument/2006/relationships/video" Target="../media/media2.mov"/><Relationship Id="rId1" Type="http://schemas.microsoft.com/office/2007/relationships/media" Target="../media/media2.mov"/><Relationship Id="rId6" Type="http://schemas.openxmlformats.org/officeDocument/2006/relationships/image" Target="../media/image110.gif"/><Relationship Id="rId5" Type="http://schemas.openxmlformats.org/officeDocument/2006/relationships/image" Target="../media/image109.png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11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3.png"/><Relationship Id="rId5" Type="http://schemas.openxmlformats.org/officeDocument/2006/relationships/image" Target="../media/image112.png"/><Relationship Id="rId4" Type="http://schemas.openxmlformats.org/officeDocument/2006/relationships/image" Target="../media/image75.sv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14.png"/><Relationship Id="rId2" Type="http://schemas.microsoft.com/office/2007/relationships/media" Target="../media/media3.mov"/><Relationship Id="rId1" Type="http://schemas.openxmlformats.org/officeDocument/2006/relationships/video" Target="NULL" TargetMode="External"/><Relationship Id="rId6" Type="http://schemas.openxmlformats.org/officeDocument/2006/relationships/image" Target="../media/image75.svg"/><Relationship Id="rId5" Type="http://schemas.openxmlformats.org/officeDocument/2006/relationships/image" Target="../media/image74.png"/><Relationship Id="rId4" Type="http://schemas.openxmlformats.org/officeDocument/2006/relationships/notesSlide" Target="../notesSlides/notesSlide8.xml"/><Relationship Id="rId9" Type="http://schemas.openxmlformats.org/officeDocument/2006/relationships/image" Target="../media/image78.sv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6.png"/><Relationship Id="rId5" Type="http://schemas.openxmlformats.org/officeDocument/2006/relationships/image" Target="../media/image115.emf"/><Relationship Id="rId4" Type="http://schemas.openxmlformats.org/officeDocument/2006/relationships/image" Target="../media/image75.sv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9.svg"/><Relationship Id="rId5" Type="http://schemas.openxmlformats.org/officeDocument/2006/relationships/image" Target="../media/image118.png"/><Relationship Id="rId4" Type="http://schemas.openxmlformats.org/officeDocument/2006/relationships/image" Target="../media/image64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png"/><Relationship Id="rId3" Type="http://schemas.openxmlformats.org/officeDocument/2006/relationships/image" Target="../media/image121.png"/><Relationship Id="rId7" Type="http://schemas.openxmlformats.org/officeDocument/2006/relationships/image" Target="../media/image115.emf"/><Relationship Id="rId2" Type="http://schemas.openxmlformats.org/officeDocument/2006/relationships/image" Target="../media/image120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4.png"/><Relationship Id="rId5" Type="http://schemas.openxmlformats.org/officeDocument/2006/relationships/image" Target="../media/image123.emf"/><Relationship Id="rId4" Type="http://schemas.openxmlformats.org/officeDocument/2006/relationships/image" Target="../media/image12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emf"/><Relationship Id="rId2" Type="http://schemas.openxmlformats.org/officeDocument/2006/relationships/image" Target="../media/image126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svg"/><Relationship Id="rId18" Type="http://schemas.openxmlformats.org/officeDocument/2006/relationships/image" Target="../media/image25.png"/><Relationship Id="rId26" Type="http://schemas.openxmlformats.org/officeDocument/2006/relationships/image" Target="../media/image33.png"/><Relationship Id="rId3" Type="http://schemas.openxmlformats.org/officeDocument/2006/relationships/image" Target="../media/image10.svg"/><Relationship Id="rId21" Type="http://schemas.openxmlformats.org/officeDocument/2006/relationships/image" Target="../media/image28.svg"/><Relationship Id="rId7" Type="http://schemas.openxmlformats.org/officeDocument/2006/relationships/image" Target="../media/image14.svg"/><Relationship Id="rId12" Type="http://schemas.openxmlformats.org/officeDocument/2006/relationships/image" Target="../media/image19.png"/><Relationship Id="rId17" Type="http://schemas.openxmlformats.org/officeDocument/2006/relationships/image" Target="../media/image24.svg"/><Relationship Id="rId25" Type="http://schemas.openxmlformats.org/officeDocument/2006/relationships/image" Target="../media/image32.svg"/><Relationship Id="rId2" Type="http://schemas.openxmlformats.org/officeDocument/2006/relationships/image" Target="../media/image9.png"/><Relationship Id="rId16" Type="http://schemas.openxmlformats.org/officeDocument/2006/relationships/image" Target="../media/image23.png"/><Relationship Id="rId20" Type="http://schemas.openxmlformats.org/officeDocument/2006/relationships/image" Target="../media/image27.png"/><Relationship Id="rId29" Type="http://schemas.openxmlformats.org/officeDocument/2006/relationships/image" Target="../media/image36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11" Type="http://schemas.openxmlformats.org/officeDocument/2006/relationships/image" Target="../media/image18.svg"/><Relationship Id="rId24" Type="http://schemas.openxmlformats.org/officeDocument/2006/relationships/image" Target="../media/image31.png"/><Relationship Id="rId5" Type="http://schemas.openxmlformats.org/officeDocument/2006/relationships/image" Target="../media/image12.svg"/><Relationship Id="rId15" Type="http://schemas.openxmlformats.org/officeDocument/2006/relationships/image" Target="../media/image22.svg"/><Relationship Id="rId23" Type="http://schemas.openxmlformats.org/officeDocument/2006/relationships/image" Target="../media/image30.svg"/><Relationship Id="rId28" Type="http://schemas.openxmlformats.org/officeDocument/2006/relationships/image" Target="../media/image35.png"/><Relationship Id="rId10" Type="http://schemas.openxmlformats.org/officeDocument/2006/relationships/image" Target="../media/image17.png"/><Relationship Id="rId19" Type="http://schemas.openxmlformats.org/officeDocument/2006/relationships/image" Target="../media/image26.svg"/><Relationship Id="rId4" Type="http://schemas.openxmlformats.org/officeDocument/2006/relationships/image" Target="../media/image11.png"/><Relationship Id="rId9" Type="http://schemas.openxmlformats.org/officeDocument/2006/relationships/image" Target="../media/image16.svg"/><Relationship Id="rId14" Type="http://schemas.openxmlformats.org/officeDocument/2006/relationships/image" Target="../media/image21.png"/><Relationship Id="rId22" Type="http://schemas.openxmlformats.org/officeDocument/2006/relationships/image" Target="../media/image29.png"/><Relationship Id="rId27" Type="http://schemas.openxmlformats.org/officeDocument/2006/relationships/image" Target="../media/image34.sv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emf"/><Relationship Id="rId3" Type="http://schemas.openxmlformats.org/officeDocument/2006/relationships/image" Target="../media/image128.emf"/><Relationship Id="rId7" Type="http://schemas.openxmlformats.org/officeDocument/2006/relationships/image" Target="../media/image76.emf"/><Relationship Id="rId12" Type="http://schemas.openxmlformats.org/officeDocument/2006/relationships/image" Target="../media/image75.svg"/><Relationship Id="rId2" Type="http://schemas.openxmlformats.org/officeDocument/2006/relationships/image" Target="../media/image65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1.svg"/><Relationship Id="rId11" Type="http://schemas.openxmlformats.org/officeDocument/2006/relationships/image" Target="../media/image74.png"/><Relationship Id="rId5" Type="http://schemas.openxmlformats.org/officeDocument/2006/relationships/image" Target="../media/image130.png"/><Relationship Id="rId10" Type="http://schemas.openxmlformats.org/officeDocument/2006/relationships/image" Target="../media/image67.svg"/><Relationship Id="rId4" Type="http://schemas.openxmlformats.org/officeDocument/2006/relationships/image" Target="../media/image129.emf"/><Relationship Id="rId9" Type="http://schemas.openxmlformats.org/officeDocument/2006/relationships/image" Target="../media/image66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emf"/><Relationship Id="rId13" Type="http://schemas.openxmlformats.org/officeDocument/2006/relationships/image" Target="../media/image65.emf"/><Relationship Id="rId3" Type="http://schemas.openxmlformats.org/officeDocument/2006/relationships/image" Target="../media/image129.emf"/><Relationship Id="rId7" Type="http://schemas.openxmlformats.org/officeDocument/2006/relationships/image" Target="../media/image131.svg"/><Relationship Id="rId12" Type="http://schemas.openxmlformats.org/officeDocument/2006/relationships/image" Target="../media/image140.emf"/><Relationship Id="rId17" Type="http://schemas.openxmlformats.org/officeDocument/2006/relationships/image" Target="../media/image144.svg"/><Relationship Id="rId2" Type="http://schemas.openxmlformats.org/officeDocument/2006/relationships/image" Target="../media/image133.emf"/><Relationship Id="rId16" Type="http://schemas.openxmlformats.org/officeDocument/2006/relationships/image" Target="../media/image14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6.png"/><Relationship Id="rId11" Type="http://schemas.openxmlformats.org/officeDocument/2006/relationships/image" Target="../media/image139.emf"/><Relationship Id="rId5" Type="http://schemas.openxmlformats.org/officeDocument/2006/relationships/image" Target="../media/image135.svg"/><Relationship Id="rId15" Type="http://schemas.openxmlformats.org/officeDocument/2006/relationships/image" Target="../media/image142.svg"/><Relationship Id="rId10" Type="http://schemas.openxmlformats.org/officeDocument/2006/relationships/image" Target="../media/image138.emf"/><Relationship Id="rId4" Type="http://schemas.openxmlformats.org/officeDocument/2006/relationships/image" Target="../media/image134.png"/><Relationship Id="rId9" Type="http://schemas.openxmlformats.org/officeDocument/2006/relationships/image" Target="../media/image137.emf"/><Relationship Id="rId14" Type="http://schemas.openxmlformats.org/officeDocument/2006/relationships/image" Target="../media/image141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5.png"/><Relationship Id="rId13" Type="http://schemas.openxmlformats.org/officeDocument/2006/relationships/image" Target="../media/image150.svg"/><Relationship Id="rId18" Type="http://schemas.openxmlformats.org/officeDocument/2006/relationships/image" Target="../media/image143.png"/><Relationship Id="rId3" Type="http://schemas.openxmlformats.org/officeDocument/2006/relationships/image" Target="../media/image65.emf"/><Relationship Id="rId21" Type="http://schemas.openxmlformats.org/officeDocument/2006/relationships/image" Target="../media/image154.svg"/><Relationship Id="rId7" Type="http://schemas.openxmlformats.org/officeDocument/2006/relationships/image" Target="../media/image131.svg"/><Relationship Id="rId12" Type="http://schemas.openxmlformats.org/officeDocument/2006/relationships/image" Target="../media/image149.png"/><Relationship Id="rId17" Type="http://schemas.openxmlformats.org/officeDocument/2006/relationships/image" Target="../media/image140.emf"/><Relationship Id="rId2" Type="http://schemas.openxmlformats.org/officeDocument/2006/relationships/image" Target="../media/image129.emf"/><Relationship Id="rId16" Type="http://schemas.openxmlformats.org/officeDocument/2006/relationships/image" Target="../media/image76.emf"/><Relationship Id="rId20" Type="http://schemas.openxmlformats.org/officeDocument/2006/relationships/image" Target="../media/image15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6.png"/><Relationship Id="rId11" Type="http://schemas.openxmlformats.org/officeDocument/2006/relationships/image" Target="../media/image148.emf"/><Relationship Id="rId5" Type="http://schemas.openxmlformats.org/officeDocument/2006/relationships/image" Target="../media/image142.svg"/><Relationship Id="rId15" Type="http://schemas.openxmlformats.org/officeDocument/2006/relationships/image" Target="../media/image152.svg"/><Relationship Id="rId10" Type="http://schemas.openxmlformats.org/officeDocument/2006/relationships/image" Target="../media/image147.emf"/><Relationship Id="rId19" Type="http://schemas.openxmlformats.org/officeDocument/2006/relationships/image" Target="../media/image144.svg"/><Relationship Id="rId4" Type="http://schemas.openxmlformats.org/officeDocument/2006/relationships/image" Target="../media/image141.png"/><Relationship Id="rId9" Type="http://schemas.openxmlformats.org/officeDocument/2006/relationships/image" Target="../media/image146.svg"/><Relationship Id="rId14" Type="http://schemas.openxmlformats.org/officeDocument/2006/relationships/image" Target="../media/image151.png"/><Relationship Id="rId22" Type="http://schemas.openxmlformats.org/officeDocument/2006/relationships/image" Target="../media/image137.emf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emf"/><Relationship Id="rId13" Type="http://schemas.openxmlformats.org/officeDocument/2006/relationships/image" Target="../media/image137.emf"/><Relationship Id="rId3" Type="http://schemas.openxmlformats.org/officeDocument/2006/relationships/image" Target="../media/image141.png"/><Relationship Id="rId7" Type="http://schemas.openxmlformats.org/officeDocument/2006/relationships/image" Target="../media/image129.emf"/><Relationship Id="rId12" Type="http://schemas.openxmlformats.org/officeDocument/2006/relationships/image" Target="../media/image147.emf"/><Relationship Id="rId17" Type="http://schemas.openxmlformats.org/officeDocument/2006/relationships/image" Target="../media/image156.png"/><Relationship Id="rId2" Type="http://schemas.openxmlformats.org/officeDocument/2006/relationships/image" Target="../media/image65.emf"/><Relationship Id="rId16" Type="http://schemas.openxmlformats.org/officeDocument/2006/relationships/image" Target="../media/image15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1.svg"/><Relationship Id="rId11" Type="http://schemas.openxmlformats.org/officeDocument/2006/relationships/image" Target="../media/image144.svg"/><Relationship Id="rId5" Type="http://schemas.openxmlformats.org/officeDocument/2006/relationships/image" Target="../media/image136.png"/><Relationship Id="rId15" Type="http://schemas.openxmlformats.org/officeDocument/2006/relationships/image" Target="../media/image154.svg"/><Relationship Id="rId10" Type="http://schemas.openxmlformats.org/officeDocument/2006/relationships/image" Target="../media/image143.png"/><Relationship Id="rId4" Type="http://schemas.openxmlformats.org/officeDocument/2006/relationships/image" Target="../media/image142.svg"/><Relationship Id="rId9" Type="http://schemas.openxmlformats.org/officeDocument/2006/relationships/image" Target="../media/image140.emf"/><Relationship Id="rId14" Type="http://schemas.openxmlformats.org/officeDocument/2006/relationships/image" Target="../media/image153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9.png"/><Relationship Id="rId13" Type="http://schemas.openxmlformats.org/officeDocument/2006/relationships/image" Target="../media/image163.png"/><Relationship Id="rId3" Type="http://schemas.openxmlformats.org/officeDocument/2006/relationships/image" Target="../media/image141.png"/><Relationship Id="rId7" Type="http://schemas.openxmlformats.org/officeDocument/2006/relationships/image" Target="../media/image158.png"/><Relationship Id="rId12" Type="http://schemas.openxmlformats.org/officeDocument/2006/relationships/image" Target="../media/image123.emf"/><Relationship Id="rId2" Type="http://schemas.openxmlformats.org/officeDocument/2006/relationships/image" Target="../media/image65.emf"/><Relationship Id="rId16" Type="http://schemas.openxmlformats.org/officeDocument/2006/relationships/image" Target="../media/image144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7.png"/><Relationship Id="rId11" Type="http://schemas.openxmlformats.org/officeDocument/2006/relationships/image" Target="../media/image162.png"/><Relationship Id="rId5" Type="http://schemas.openxmlformats.org/officeDocument/2006/relationships/image" Target="../media/image76.emf"/><Relationship Id="rId15" Type="http://schemas.openxmlformats.org/officeDocument/2006/relationships/image" Target="../media/image143.png"/><Relationship Id="rId10" Type="http://schemas.openxmlformats.org/officeDocument/2006/relationships/image" Target="../media/image161.png"/><Relationship Id="rId4" Type="http://schemas.openxmlformats.org/officeDocument/2006/relationships/image" Target="../media/image142.svg"/><Relationship Id="rId9" Type="http://schemas.openxmlformats.org/officeDocument/2006/relationships/image" Target="../media/image160.png"/><Relationship Id="rId14" Type="http://schemas.openxmlformats.org/officeDocument/2006/relationships/image" Target="../media/image164.emf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5.png"/><Relationship Id="rId3" Type="http://schemas.openxmlformats.org/officeDocument/2006/relationships/image" Target="../media/image141.png"/><Relationship Id="rId7" Type="http://schemas.openxmlformats.org/officeDocument/2006/relationships/image" Target="../media/image144.svg"/><Relationship Id="rId2" Type="http://schemas.openxmlformats.org/officeDocument/2006/relationships/image" Target="../media/image65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3.png"/><Relationship Id="rId11" Type="http://schemas.openxmlformats.org/officeDocument/2006/relationships/image" Target="../media/image168.png"/><Relationship Id="rId5" Type="http://schemas.openxmlformats.org/officeDocument/2006/relationships/image" Target="../media/image76.emf"/><Relationship Id="rId10" Type="http://schemas.openxmlformats.org/officeDocument/2006/relationships/image" Target="../media/image167.png"/><Relationship Id="rId4" Type="http://schemas.openxmlformats.org/officeDocument/2006/relationships/image" Target="../media/image142.svg"/><Relationship Id="rId9" Type="http://schemas.openxmlformats.org/officeDocument/2006/relationships/image" Target="../media/image166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emf"/><Relationship Id="rId3" Type="http://schemas.openxmlformats.org/officeDocument/2006/relationships/image" Target="../media/image144.svg"/><Relationship Id="rId7" Type="http://schemas.openxmlformats.org/officeDocument/2006/relationships/image" Target="../media/image172.jpg"/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1.svg"/><Relationship Id="rId11" Type="http://schemas.openxmlformats.org/officeDocument/2006/relationships/image" Target="../media/image175.svg"/><Relationship Id="rId5" Type="http://schemas.openxmlformats.org/officeDocument/2006/relationships/image" Target="../media/image170.png"/><Relationship Id="rId10" Type="http://schemas.openxmlformats.org/officeDocument/2006/relationships/image" Target="../media/image174.png"/><Relationship Id="rId4" Type="http://schemas.openxmlformats.org/officeDocument/2006/relationships/image" Target="../media/image169.png"/><Relationship Id="rId9" Type="http://schemas.openxmlformats.org/officeDocument/2006/relationships/image" Target="../media/image17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svg"/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4.svg"/><Relationship Id="rId5" Type="http://schemas.openxmlformats.org/officeDocument/2006/relationships/image" Target="../media/image153.png"/><Relationship Id="rId4" Type="http://schemas.openxmlformats.org/officeDocument/2006/relationships/image" Target="../media/image17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8.svg"/><Relationship Id="rId18" Type="http://schemas.openxmlformats.org/officeDocument/2006/relationships/image" Target="../media/image53.png"/><Relationship Id="rId3" Type="http://schemas.openxmlformats.org/officeDocument/2006/relationships/image" Target="../media/image38.svg"/><Relationship Id="rId21" Type="http://schemas.openxmlformats.org/officeDocument/2006/relationships/image" Target="../media/image56.svg"/><Relationship Id="rId7" Type="http://schemas.openxmlformats.org/officeDocument/2006/relationships/image" Target="../media/image42.svg"/><Relationship Id="rId12" Type="http://schemas.openxmlformats.org/officeDocument/2006/relationships/image" Target="../media/image47.png"/><Relationship Id="rId17" Type="http://schemas.openxmlformats.org/officeDocument/2006/relationships/image" Target="../media/image52.svg"/><Relationship Id="rId2" Type="http://schemas.openxmlformats.org/officeDocument/2006/relationships/image" Target="../media/image37.png"/><Relationship Id="rId16" Type="http://schemas.openxmlformats.org/officeDocument/2006/relationships/image" Target="../media/image51.png"/><Relationship Id="rId20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11" Type="http://schemas.openxmlformats.org/officeDocument/2006/relationships/image" Target="../media/image46.svg"/><Relationship Id="rId5" Type="http://schemas.openxmlformats.org/officeDocument/2006/relationships/image" Target="../media/image40.svg"/><Relationship Id="rId15" Type="http://schemas.openxmlformats.org/officeDocument/2006/relationships/image" Target="../media/image50.svg"/><Relationship Id="rId23" Type="http://schemas.openxmlformats.org/officeDocument/2006/relationships/image" Target="../media/image58.svg"/><Relationship Id="rId10" Type="http://schemas.openxmlformats.org/officeDocument/2006/relationships/image" Target="../media/image45.png"/><Relationship Id="rId19" Type="http://schemas.openxmlformats.org/officeDocument/2006/relationships/image" Target="../media/image54.svg"/><Relationship Id="rId4" Type="http://schemas.openxmlformats.org/officeDocument/2006/relationships/image" Target="../media/image39.png"/><Relationship Id="rId9" Type="http://schemas.openxmlformats.org/officeDocument/2006/relationships/image" Target="../media/image44.svg"/><Relationship Id="rId14" Type="http://schemas.openxmlformats.org/officeDocument/2006/relationships/image" Target="../media/image49.png"/><Relationship Id="rId22" Type="http://schemas.openxmlformats.org/officeDocument/2006/relationships/image" Target="../media/image5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svg"/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4.svg"/><Relationship Id="rId5" Type="http://schemas.openxmlformats.org/officeDocument/2006/relationships/image" Target="../media/image153.png"/><Relationship Id="rId4" Type="http://schemas.openxmlformats.org/officeDocument/2006/relationships/image" Target="../media/image17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image" Target="../media/image17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4.sv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svg"/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0.png"/><Relationship Id="rId4" Type="http://schemas.openxmlformats.org/officeDocument/2006/relationships/image" Target="../media/image17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svg"/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2.png"/><Relationship Id="rId4" Type="http://schemas.openxmlformats.org/officeDocument/2006/relationships/image" Target="../media/image181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8.svg"/><Relationship Id="rId18" Type="http://schemas.openxmlformats.org/officeDocument/2006/relationships/image" Target="../media/image53.png"/><Relationship Id="rId26" Type="http://schemas.openxmlformats.org/officeDocument/2006/relationships/image" Target="../media/image61.png"/><Relationship Id="rId3" Type="http://schemas.openxmlformats.org/officeDocument/2006/relationships/image" Target="../media/image38.svg"/><Relationship Id="rId21" Type="http://schemas.openxmlformats.org/officeDocument/2006/relationships/image" Target="../media/image56.svg"/><Relationship Id="rId7" Type="http://schemas.openxmlformats.org/officeDocument/2006/relationships/image" Target="../media/image42.svg"/><Relationship Id="rId12" Type="http://schemas.openxmlformats.org/officeDocument/2006/relationships/image" Target="../media/image47.png"/><Relationship Id="rId17" Type="http://schemas.openxmlformats.org/officeDocument/2006/relationships/image" Target="../media/image52.svg"/><Relationship Id="rId25" Type="http://schemas.openxmlformats.org/officeDocument/2006/relationships/image" Target="../media/image60.svg"/><Relationship Id="rId2" Type="http://schemas.openxmlformats.org/officeDocument/2006/relationships/image" Target="../media/image37.png"/><Relationship Id="rId16" Type="http://schemas.openxmlformats.org/officeDocument/2006/relationships/image" Target="../media/image51.png"/><Relationship Id="rId20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11" Type="http://schemas.openxmlformats.org/officeDocument/2006/relationships/image" Target="../media/image46.svg"/><Relationship Id="rId24" Type="http://schemas.openxmlformats.org/officeDocument/2006/relationships/image" Target="../media/image59.png"/><Relationship Id="rId5" Type="http://schemas.openxmlformats.org/officeDocument/2006/relationships/image" Target="../media/image40.svg"/><Relationship Id="rId15" Type="http://schemas.openxmlformats.org/officeDocument/2006/relationships/image" Target="../media/image50.svg"/><Relationship Id="rId23" Type="http://schemas.openxmlformats.org/officeDocument/2006/relationships/image" Target="../media/image58.svg"/><Relationship Id="rId10" Type="http://schemas.openxmlformats.org/officeDocument/2006/relationships/image" Target="../media/image45.png"/><Relationship Id="rId19" Type="http://schemas.openxmlformats.org/officeDocument/2006/relationships/image" Target="../media/image54.svg"/><Relationship Id="rId4" Type="http://schemas.openxmlformats.org/officeDocument/2006/relationships/image" Target="../media/image39.png"/><Relationship Id="rId9" Type="http://schemas.openxmlformats.org/officeDocument/2006/relationships/image" Target="../media/image44.svg"/><Relationship Id="rId14" Type="http://schemas.openxmlformats.org/officeDocument/2006/relationships/image" Target="../media/image49.png"/><Relationship Id="rId22" Type="http://schemas.openxmlformats.org/officeDocument/2006/relationships/image" Target="../media/image57.png"/><Relationship Id="rId27" Type="http://schemas.openxmlformats.org/officeDocument/2006/relationships/image" Target="../media/image62.sv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6E59E0AB-2E0B-684E-A103-95214F2EFA2E}"/>
              </a:ext>
            </a:extLst>
          </p:cNvPr>
          <p:cNvSpPr txBox="1"/>
          <p:nvPr/>
        </p:nvSpPr>
        <p:spPr>
          <a:xfrm>
            <a:off x="7180729" y="1792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C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F3B8A16C-C42E-1248-B02A-F51174B9AC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9747" y="2155222"/>
            <a:ext cx="3661949" cy="275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670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remove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E7A9AEF-4D44-B740-94A4-B4A65A3B6DC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C"/>
              <a:t>Plataforma Rastreo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6757736-7C5B-0542-8C90-DC7B3AF5008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C"/>
              <a:t>Completa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E59E0AB-2E0B-684E-A103-95214F2EFA2E}"/>
              </a:ext>
            </a:extLst>
          </p:cNvPr>
          <p:cNvSpPr txBox="1"/>
          <p:nvPr/>
        </p:nvSpPr>
        <p:spPr>
          <a:xfrm>
            <a:off x="7180729" y="1792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6240472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>
            <a:extLst>
              <a:ext uri="{FF2B5EF4-FFF2-40B4-BE49-F238E27FC236}">
                <a16:creationId xmlns:a16="http://schemas.microsoft.com/office/drawing/2014/main" id="{78DF46AE-3D11-B44B-AF52-27591AEA6E4F}"/>
              </a:ext>
            </a:extLst>
          </p:cNvPr>
          <p:cNvSpPr txBox="1"/>
          <p:nvPr/>
        </p:nvSpPr>
        <p:spPr>
          <a:xfrm>
            <a:off x="2868706" y="495298"/>
            <a:ext cx="15103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C"/>
              <a:t>Servidor de </a:t>
            </a:r>
          </a:p>
          <a:p>
            <a:r>
              <a:rPr lang="es-EC"/>
              <a:t>Rastreo</a:t>
            </a:r>
          </a:p>
          <a:p>
            <a:endParaRPr lang="es-EC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0187791C-34DD-834B-B420-E4B8DD82AAD0}"/>
              </a:ext>
            </a:extLst>
          </p:cNvPr>
          <p:cNvSpPr txBox="1"/>
          <p:nvPr/>
        </p:nvSpPr>
        <p:spPr>
          <a:xfrm>
            <a:off x="2727851" y="4446154"/>
            <a:ext cx="1212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C" dirty="0"/>
              <a:t>Vehículo</a:t>
            </a: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58366440-6F1B-1C40-AD81-740E5C78F5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9275" y="4767171"/>
            <a:ext cx="1094236" cy="925025"/>
          </a:xfrm>
          <a:prstGeom prst="rect">
            <a:avLst/>
          </a:prstGeom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06E4C747-82CE-594F-8D96-E701C5018549}"/>
              </a:ext>
            </a:extLst>
          </p:cNvPr>
          <p:cNvSpPr txBox="1"/>
          <p:nvPr/>
        </p:nvSpPr>
        <p:spPr>
          <a:xfrm>
            <a:off x="7852001" y="4284789"/>
            <a:ext cx="15921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C"/>
              <a:t>Plan Celular </a:t>
            </a: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1D405CA5-1E7A-9845-B0EF-BA6CBDF8BF25}"/>
              </a:ext>
            </a:extLst>
          </p:cNvPr>
          <p:cNvSpPr txBox="1"/>
          <p:nvPr/>
        </p:nvSpPr>
        <p:spPr>
          <a:xfrm>
            <a:off x="7817224" y="495298"/>
            <a:ext cx="45961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C" dirty="0"/>
              <a:t>Dispositivo GPS OBD + GSM Año &gt; 2000 </a:t>
            </a:r>
          </a:p>
          <a:p>
            <a:endParaRPr lang="es-EC" dirty="0"/>
          </a:p>
        </p:txBody>
      </p:sp>
      <p:sp>
        <p:nvSpPr>
          <p:cNvPr id="26" name="Elipse 25">
            <a:extLst>
              <a:ext uri="{FF2B5EF4-FFF2-40B4-BE49-F238E27FC236}">
                <a16:creationId xmlns:a16="http://schemas.microsoft.com/office/drawing/2014/main" id="{2F9A53CD-A037-7740-8111-D2D732AA52C1}"/>
              </a:ext>
            </a:extLst>
          </p:cNvPr>
          <p:cNvSpPr/>
          <p:nvPr/>
        </p:nvSpPr>
        <p:spPr>
          <a:xfrm>
            <a:off x="2223247" y="570378"/>
            <a:ext cx="484094" cy="48409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b="1"/>
              <a:t>1</a:t>
            </a:r>
          </a:p>
        </p:txBody>
      </p:sp>
      <p:sp>
        <p:nvSpPr>
          <p:cNvPr id="28" name="Elipse 27">
            <a:extLst>
              <a:ext uri="{FF2B5EF4-FFF2-40B4-BE49-F238E27FC236}">
                <a16:creationId xmlns:a16="http://schemas.microsoft.com/office/drawing/2014/main" id="{D52A18C0-0A99-EC47-9301-4089C35CBB4F}"/>
              </a:ext>
            </a:extLst>
          </p:cNvPr>
          <p:cNvSpPr/>
          <p:nvPr/>
        </p:nvSpPr>
        <p:spPr>
          <a:xfrm>
            <a:off x="7225553" y="570378"/>
            <a:ext cx="484094" cy="48409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b="1"/>
              <a:t>2</a:t>
            </a:r>
          </a:p>
        </p:txBody>
      </p:sp>
      <p:sp>
        <p:nvSpPr>
          <p:cNvPr id="29" name="Elipse 28">
            <a:extLst>
              <a:ext uri="{FF2B5EF4-FFF2-40B4-BE49-F238E27FC236}">
                <a16:creationId xmlns:a16="http://schemas.microsoft.com/office/drawing/2014/main" id="{2939FCDE-ACF9-E848-B71D-6CC563455778}"/>
              </a:ext>
            </a:extLst>
          </p:cNvPr>
          <p:cNvSpPr/>
          <p:nvPr/>
        </p:nvSpPr>
        <p:spPr>
          <a:xfrm>
            <a:off x="2223247" y="4371414"/>
            <a:ext cx="484094" cy="48409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b="1"/>
              <a:t>3</a:t>
            </a:r>
          </a:p>
        </p:txBody>
      </p:sp>
      <p:sp>
        <p:nvSpPr>
          <p:cNvPr id="30" name="Elipse 29">
            <a:extLst>
              <a:ext uri="{FF2B5EF4-FFF2-40B4-BE49-F238E27FC236}">
                <a16:creationId xmlns:a16="http://schemas.microsoft.com/office/drawing/2014/main" id="{32D2DF18-4CC1-3C45-A818-D41418898AE8}"/>
              </a:ext>
            </a:extLst>
          </p:cNvPr>
          <p:cNvSpPr/>
          <p:nvPr/>
        </p:nvSpPr>
        <p:spPr>
          <a:xfrm>
            <a:off x="7225553" y="4371414"/>
            <a:ext cx="484094" cy="48409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b="1"/>
              <a:t>4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F7C2D6E7-BF73-3148-B1FD-A645861E1F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7021" y="1418628"/>
            <a:ext cx="1533578" cy="1533578"/>
          </a:xfrm>
          <a:prstGeom prst="rect">
            <a:avLst/>
          </a:prstGeom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78F79514-C466-564F-A016-FF762C36C4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8318" y="4767171"/>
            <a:ext cx="1094236" cy="925025"/>
          </a:xfrm>
          <a:prstGeom prst="rect">
            <a:avLst/>
          </a:pr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7E0191B3-397D-6F4B-86D9-C89A2CFE5C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8258" y="4767171"/>
            <a:ext cx="1094236" cy="925025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0FA3C7EB-7FB2-B147-A619-9661E122A7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8904" y="1218812"/>
            <a:ext cx="3201264" cy="2210187"/>
          </a:xfrm>
          <a:prstGeom prst="rect">
            <a:avLst/>
          </a:prstGeom>
        </p:spPr>
      </p:pic>
      <p:pic>
        <p:nvPicPr>
          <p:cNvPr id="19" name="Imagen 8">
            <a:extLst>
              <a:ext uri="{FF2B5EF4-FFF2-40B4-BE49-F238E27FC236}">
                <a16:creationId xmlns:a16="http://schemas.microsoft.com/office/drawing/2014/main" id="{053CAF0E-BE2F-1B44-8CE0-AF987DF603B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496244" y="1386760"/>
            <a:ext cx="1494577" cy="1891097"/>
          </a:xfrm>
          <a:prstGeom prst="rect">
            <a:avLst/>
          </a:prstGeom>
        </p:spPr>
      </p:pic>
      <p:pic>
        <p:nvPicPr>
          <p:cNvPr id="4" name="Gráfico 3">
            <a:extLst>
              <a:ext uri="{FF2B5EF4-FFF2-40B4-BE49-F238E27FC236}">
                <a16:creationId xmlns:a16="http://schemas.microsoft.com/office/drawing/2014/main" id="{53B69E1D-D401-0A4F-9CC4-94E71A8FCE0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940612" y="4904099"/>
            <a:ext cx="2859556" cy="171990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E812939-0B0F-8D44-9BDC-47453BFD142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6200000" flipV="1">
            <a:off x="9148443" y="1559367"/>
            <a:ext cx="1911344" cy="1529075"/>
          </a:xfrm>
          <a:prstGeom prst="rect">
            <a:avLst/>
          </a:prstGeom>
        </p:spPr>
      </p:pic>
      <p:sp>
        <p:nvSpPr>
          <p:cNvPr id="21" name="CuadroTexto 21">
            <a:extLst>
              <a:ext uri="{FF2B5EF4-FFF2-40B4-BE49-F238E27FC236}">
                <a16:creationId xmlns:a16="http://schemas.microsoft.com/office/drawing/2014/main" id="{D58D774B-1457-BB4B-B5B1-E255532131A6}"/>
              </a:ext>
            </a:extLst>
          </p:cNvPr>
          <p:cNvSpPr txBox="1"/>
          <p:nvPr/>
        </p:nvSpPr>
        <p:spPr>
          <a:xfrm>
            <a:off x="7808516" y="861058"/>
            <a:ext cx="27190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C" dirty="0"/>
              <a:t>Dispositivo GPS + GSM </a:t>
            </a:r>
          </a:p>
          <a:p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4216187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35" presetClass="emph" presetSubtype="0" repeatCount="10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6" grpId="0"/>
      <p:bldP spid="22" grpId="0"/>
      <p:bldP spid="26" grpId="0" animBg="1"/>
      <p:bldP spid="28" grpId="0" animBg="1"/>
      <p:bldP spid="29" grpId="0" animBg="1"/>
      <p:bldP spid="30" grpId="0" animBg="1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>
            <a:extLst>
              <a:ext uri="{FF2B5EF4-FFF2-40B4-BE49-F238E27FC236}">
                <a16:creationId xmlns:a16="http://schemas.microsoft.com/office/drawing/2014/main" id="{78DF46AE-3D11-B44B-AF52-27591AEA6E4F}"/>
              </a:ext>
            </a:extLst>
          </p:cNvPr>
          <p:cNvSpPr txBox="1"/>
          <p:nvPr/>
        </p:nvSpPr>
        <p:spPr>
          <a:xfrm>
            <a:off x="1259825" y="495298"/>
            <a:ext cx="180690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C" dirty="0"/>
              <a:t>Plataforma</a:t>
            </a:r>
          </a:p>
          <a:p>
            <a:r>
              <a:rPr lang="es-EC" dirty="0"/>
              <a:t>Rastreo + Mtto</a:t>
            </a:r>
          </a:p>
          <a:p>
            <a:endParaRPr lang="es-EC" dirty="0"/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06E4C747-82CE-594F-8D96-E701C5018549}"/>
              </a:ext>
            </a:extLst>
          </p:cNvPr>
          <p:cNvSpPr txBox="1"/>
          <p:nvPr/>
        </p:nvSpPr>
        <p:spPr>
          <a:xfrm>
            <a:off x="4173053" y="4073601"/>
            <a:ext cx="110479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C" dirty="0"/>
              <a:t>Servicio </a:t>
            </a:r>
          </a:p>
          <a:p>
            <a:pPr algn="ctr"/>
            <a:r>
              <a:rPr lang="es-EC" dirty="0"/>
              <a:t>SMS</a:t>
            </a:r>
          </a:p>
          <a:p>
            <a:pPr algn="ctr"/>
            <a:endParaRPr lang="es-EC" dirty="0"/>
          </a:p>
        </p:txBody>
      </p:sp>
      <p:sp>
        <p:nvSpPr>
          <p:cNvPr id="26" name="Elipse 25">
            <a:extLst>
              <a:ext uri="{FF2B5EF4-FFF2-40B4-BE49-F238E27FC236}">
                <a16:creationId xmlns:a16="http://schemas.microsoft.com/office/drawing/2014/main" id="{2F9A53CD-A037-7740-8111-D2D732AA52C1}"/>
              </a:ext>
            </a:extLst>
          </p:cNvPr>
          <p:cNvSpPr/>
          <p:nvPr/>
        </p:nvSpPr>
        <p:spPr>
          <a:xfrm>
            <a:off x="614366" y="570378"/>
            <a:ext cx="484094" cy="48409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b="1"/>
              <a:t>1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B0029334-6235-774C-A249-6DF06D21B4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5035" y="469748"/>
            <a:ext cx="3201264" cy="2210187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649842A4-99DA-A54D-8837-E202B4FFAC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8399" y="4778589"/>
            <a:ext cx="1499220" cy="1499220"/>
          </a:xfrm>
          <a:prstGeom prst="rect">
            <a:avLst/>
          </a:prstGeom>
        </p:spPr>
      </p:pic>
      <p:pic>
        <p:nvPicPr>
          <p:cNvPr id="36" name="Imagen 35">
            <a:extLst>
              <a:ext uri="{FF2B5EF4-FFF2-40B4-BE49-F238E27FC236}">
                <a16:creationId xmlns:a16="http://schemas.microsoft.com/office/drawing/2014/main" id="{18095D79-A403-324E-92F6-CA80CA7F75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867746" y="5198083"/>
            <a:ext cx="2203826" cy="1326377"/>
          </a:xfrm>
          <a:prstGeom prst="rect">
            <a:avLst/>
          </a:prstGeom>
        </p:spPr>
      </p:pic>
      <p:sp>
        <p:nvSpPr>
          <p:cNvPr id="55" name="Flecha izquierda y derecha 54">
            <a:extLst>
              <a:ext uri="{FF2B5EF4-FFF2-40B4-BE49-F238E27FC236}">
                <a16:creationId xmlns:a16="http://schemas.microsoft.com/office/drawing/2014/main" id="{B4D31F25-0917-F042-A9FF-A288F099CFBF}"/>
              </a:ext>
            </a:extLst>
          </p:cNvPr>
          <p:cNvSpPr/>
          <p:nvPr/>
        </p:nvSpPr>
        <p:spPr>
          <a:xfrm rot="5400000">
            <a:off x="4142060" y="3168131"/>
            <a:ext cx="1084286" cy="287553"/>
          </a:xfrm>
          <a:prstGeom prst="leftRight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pic>
        <p:nvPicPr>
          <p:cNvPr id="56" name="Imagen 55">
            <a:extLst>
              <a:ext uri="{FF2B5EF4-FFF2-40B4-BE49-F238E27FC236}">
                <a16:creationId xmlns:a16="http://schemas.microsoft.com/office/drawing/2014/main" id="{EF41F3BC-56F6-F44F-AA63-2B59360CF01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9707"/>
          <a:stretch/>
        </p:blipFill>
        <p:spPr>
          <a:xfrm>
            <a:off x="7209989" y="2307494"/>
            <a:ext cx="1926140" cy="1546557"/>
          </a:xfrm>
          <a:prstGeom prst="rect">
            <a:avLst/>
          </a:prstGeom>
        </p:spPr>
      </p:pic>
      <p:sp>
        <p:nvSpPr>
          <p:cNvPr id="57" name="Flecha izquierda y derecha 56">
            <a:extLst>
              <a:ext uri="{FF2B5EF4-FFF2-40B4-BE49-F238E27FC236}">
                <a16:creationId xmlns:a16="http://schemas.microsoft.com/office/drawing/2014/main" id="{2E96B3F4-76C0-F944-BA66-CBFB12C6FBEB}"/>
              </a:ext>
            </a:extLst>
          </p:cNvPr>
          <p:cNvSpPr/>
          <p:nvPr/>
        </p:nvSpPr>
        <p:spPr>
          <a:xfrm rot="5400000">
            <a:off x="7803141" y="4251142"/>
            <a:ext cx="767339" cy="287553"/>
          </a:xfrm>
          <a:prstGeom prst="leftRight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58" name="Flecha izquierda y derecha 57">
            <a:extLst>
              <a:ext uri="{FF2B5EF4-FFF2-40B4-BE49-F238E27FC236}">
                <a16:creationId xmlns:a16="http://schemas.microsoft.com/office/drawing/2014/main" id="{0770ABF0-FF0C-D94F-A803-A09743F22908}"/>
              </a:ext>
            </a:extLst>
          </p:cNvPr>
          <p:cNvSpPr/>
          <p:nvPr/>
        </p:nvSpPr>
        <p:spPr>
          <a:xfrm rot="10800000">
            <a:off x="6144480" y="1860192"/>
            <a:ext cx="1084286" cy="287553"/>
          </a:xfrm>
          <a:prstGeom prst="leftRight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59" name="CuadroTexto 58">
            <a:extLst>
              <a:ext uri="{FF2B5EF4-FFF2-40B4-BE49-F238E27FC236}">
                <a16:creationId xmlns:a16="http://schemas.microsoft.com/office/drawing/2014/main" id="{DF4DDFEB-1DFD-D84B-A669-CDBBBA8137D3}"/>
              </a:ext>
            </a:extLst>
          </p:cNvPr>
          <p:cNvSpPr txBox="1"/>
          <p:nvPr/>
        </p:nvSpPr>
        <p:spPr>
          <a:xfrm>
            <a:off x="5854882" y="1272963"/>
            <a:ext cx="15408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C" dirty="0"/>
              <a:t>GPRS (GSM)</a:t>
            </a:r>
          </a:p>
          <a:p>
            <a:pPr algn="ctr"/>
            <a:endParaRPr lang="es-EC" dirty="0"/>
          </a:p>
        </p:txBody>
      </p:sp>
      <p:pic>
        <p:nvPicPr>
          <p:cNvPr id="61" name="Imagen 8">
            <a:extLst>
              <a:ext uri="{FF2B5EF4-FFF2-40B4-BE49-F238E27FC236}">
                <a16:creationId xmlns:a16="http://schemas.microsoft.com/office/drawing/2014/main" id="{42E4C830-BEED-0F4D-B6AF-BA5AD856938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709424" y="659117"/>
            <a:ext cx="1494577" cy="1891097"/>
          </a:xfrm>
          <a:prstGeom prst="rect">
            <a:avLst/>
          </a:prstGeom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0F3F32B9-5B2B-C44A-B173-413C661C2B4F}"/>
              </a:ext>
            </a:extLst>
          </p:cNvPr>
          <p:cNvSpPr txBox="1"/>
          <p:nvPr/>
        </p:nvSpPr>
        <p:spPr>
          <a:xfrm>
            <a:off x="8044405" y="-56715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C"/>
          </a:p>
        </p:txBody>
      </p:sp>
      <p:pic>
        <p:nvPicPr>
          <p:cNvPr id="19" name="Gráfico 18">
            <a:extLst>
              <a:ext uri="{FF2B5EF4-FFF2-40B4-BE49-F238E27FC236}">
                <a16:creationId xmlns:a16="http://schemas.microsoft.com/office/drawing/2014/main" id="{AE8877C6-1FC3-7F48-8E56-E7D634A9800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260375" y="99898"/>
            <a:ext cx="1940124" cy="52421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1A5F590-2772-694A-9D7A-5DD66B1FD58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16200000" flipV="1">
            <a:off x="9939158" y="2291038"/>
            <a:ext cx="1911344" cy="1529075"/>
          </a:xfrm>
          <a:prstGeom prst="rect">
            <a:avLst/>
          </a:prstGeom>
        </p:spPr>
      </p:pic>
      <p:pic>
        <p:nvPicPr>
          <p:cNvPr id="18" name="Imagen 34">
            <a:extLst>
              <a:ext uri="{FF2B5EF4-FFF2-40B4-BE49-F238E27FC236}">
                <a16:creationId xmlns:a16="http://schemas.microsoft.com/office/drawing/2014/main" id="{A78D3357-1B23-1A83-74D5-FB817B4C1BB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601460" y="3547110"/>
            <a:ext cx="914407" cy="1371612"/>
          </a:xfrm>
          <a:prstGeom prst="rect">
            <a:avLst/>
          </a:prstGeom>
        </p:spPr>
      </p:pic>
      <p:sp>
        <p:nvSpPr>
          <p:cNvPr id="20" name="CuadroTexto 36">
            <a:extLst>
              <a:ext uri="{FF2B5EF4-FFF2-40B4-BE49-F238E27FC236}">
                <a16:creationId xmlns:a16="http://schemas.microsoft.com/office/drawing/2014/main" id="{606EF9DD-9726-6C69-54EC-01A968FD8007}"/>
              </a:ext>
            </a:extLst>
          </p:cNvPr>
          <p:cNvSpPr txBox="1"/>
          <p:nvPr/>
        </p:nvSpPr>
        <p:spPr>
          <a:xfrm>
            <a:off x="944835" y="5053652"/>
            <a:ext cx="22124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s-EC"/>
            </a:defPPr>
            <a:lvl1pPr>
              <a:defRPr sz="1200"/>
            </a:lvl1pPr>
          </a:lstStyle>
          <a:p>
            <a:pPr algn="ctr"/>
            <a:r>
              <a:rPr lang="es-EC" dirty="0"/>
              <a:t>Servidor de Rutas</a:t>
            </a:r>
          </a:p>
          <a:p>
            <a:pPr algn="ctr"/>
            <a:r>
              <a:rPr lang="es-EC" dirty="0"/>
              <a:t>con Inteligencia Artificial</a:t>
            </a:r>
          </a:p>
          <a:p>
            <a:pPr algn="ctr"/>
            <a:r>
              <a:rPr lang="es-EC" dirty="0"/>
              <a:t>(motor avanzado de rutas)</a:t>
            </a:r>
          </a:p>
          <a:p>
            <a:pPr algn="ctr"/>
            <a:r>
              <a:rPr lang="es-EC" dirty="0"/>
              <a:t>24 Cores Xeon y 32GB RAM</a:t>
            </a:r>
          </a:p>
        </p:txBody>
      </p:sp>
      <p:sp>
        <p:nvSpPr>
          <p:cNvPr id="21" name="Flecha izquierda y derecha 54">
            <a:extLst>
              <a:ext uri="{FF2B5EF4-FFF2-40B4-BE49-F238E27FC236}">
                <a16:creationId xmlns:a16="http://schemas.microsoft.com/office/drawing/2014/main" id="{7C0ABA89-CC0F-9DA0-FC82-38A3B509E04A}"/>
              </a:ext>
            </a:extLst>
          </p:cNvPr>
          <p:cNvSpPr/>
          <p:nvPr/>
        </p:nvSpPr>
        <p:spPr>
          <a:xfrm rot="7678833">
            <a:off x="2047382" y="2879049"/>
            <a:ext cx="1084286" cy="287553"/>
          </a:xfrm>
          <a:prstGeom prst="leftRight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pic>
        <p:nvPicPr>
          <p:cNvPr id="22" name="Graphic 21" descr="Head with gears">
            <a:extLst>
              <a:ext uri="{FF2B5EF4-FFF2-40B4-BE49-F238E27FC236}">
                <a16:creationId xmlns:a16="http://schemas.microsoft.com/office/drawing/2014/main" id="{436A9EF4-B71D-FA8D-DB40-86952969014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flipH="1">
            <a:off x="2515867" y="3602277"/>
            <a:ext cx="1147692" cy="114769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E2DFFFA-F14A-6ECB-1D6C-8C03EF6EF8A3}"/>
              </a:ext>
            </a:extLst>
          </p:cNvPr>
          <p:cNvSpPr txBox="1"/>
          <p:nvPr/>
        </p:nvSpPr>
        <p:spPr>
          <a:xfrm>
            <a:off x="7273021" y="1675526"/>
            <a:ext cx="1869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dirty="0"/>
              <a:t>RASTREO OBD2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18A37D3-FBA1-2B48-6AE6-AA4579EA9B64}"/>
              </a:ext>
            </a:extLst>
          </p:cNvPr>
          <p:cNvSpPr txBox="1"/>
          <p:nvPr/>
        </p:nvSpPr>
        <p:spPr>
          <a:xfrm>
            <a:off x="9676133" y="1675526"/>
            <a:ext cx="19832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dirty="0"/>
              <a:t>RASTREO SIMPLE</a:t>
            </a:r>
          </a:p>
        </p:txBody>
      </p:sp>
      <p:pic>
        <p:nvPicPr>
          <p:cNvPr id="24" name="Imagen 35">
            <a:extLst>
              <a:ext uri="{FF2B5EF4-FFF2-40B4-BE49-F238E27FC236}">
                <a16:creationId xmlns:a16="http://schemas.microsoft.com/office/drawing/2014/main" id="{B80500D7-E0A7-88C4-8B2D-FBCD54CBCA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676133" y="5198083"/>
            <a:ext cx="2203826" cy="1326377"/>
          </a:xfrm>
          <a:prstGeom prst="rect">
            <a:avLst/>
          </a:prstGeom>
        </p:spPr>
      </p:pic>
      <p:sp>
        <p:nvSpPr>
          <p:cNvPr id="25" name="Flecha izquierda y derecha 56">
            <a:extLst>
              <a:ext uri="{FF2B5EF4-FFF2-40B4-BE49-F238E27FC236}">
                <a16:creationId xmlns:a16="http://schemas.microsoft.com/office/drawing/2014/main" id="{1CA85B56-77A2-8BCE-811F-3E1C0F0DA610}"/>
              </a:ext>
            </a:extLst>
          </p:cNvPr>
          <p:cNvSpPr/>
          <p:nvPr/>
        </p:nvSpPr>
        <p:spPr>
          <a:xfrm rot="5400000">
            <a:off x="10392432" y="4251142"/>
            <a:ext cx="767339" cy="287553"/>
          </a:xfrm>
          <a:prstGeom prst="leftRight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455579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1000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1000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1000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35" presetClass="emph" presetSubtype="0" repeatCount="10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1000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6" presetClass="emph" presetSubtype="0" repeatCount="1000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7" grpId="0" animBg="1"/>
      <p:bldP spid="58" grpId="0" animBg="1"/>
      <p:bldP spid="21" grpId="0" animBg="1"/>
      <p:bldP spid="2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F23047E-B95E-BA89-40D3-8F4FBBBB47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8046" y="1464563"/>
            <a:ext cx="2683095" cy="2146476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78DF46AE-3D11-B44B-AF52-27591AEA6E4F}"/>
              </a:ext>
            </a:extLst>
          </p:cNvPr>
          <p:cNvSpPr txBox="1"/>
          <p:nvPr/>
        </p:nvSpPr>
        <p:spPr>
          <a:xfrm>
            <a:off x="1268878" y="570378"/>
            <a:ext cx="43364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C" dirty="0"/>
              <a:t>+250 Tipos de Dispositivos GPS y OBD </a:t>
            </a:r>
          </a:p>
          <a:p>
            <a:endParaRPr lang="es-EC" dirty="0"/>
          </a:p>
        </p:txBody>
      </p:sp>
      <p:sp>
        <p:nvSpPr>
          <p:cNvPr id="26" name="Elipse 25">
            <a:extLst>
              <a:ext uri="{FF2B5EF4-FFF2-40B4-BE49-F238E27FC236}">
                <a16:creationId xmlns:a16="http://schemas.microsoft.com/office/drawing/2014/main" id="{2F9A53CD-A037-7740-8111-D2D732AA52C1}"/>
              </a:ext>
            </a:extLst>
          </p:cNvPr>
          <p:cNvSpPr/>
          <p:nvPr/>
        </p:nvSpPr>
        <p:spPr>
          <a:xfrm>
            <a:off x="614366" y="570378"/>
            <a:ext cx="484094" cy="48409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b="1"/>
              <a:t>1</a:t>
            </a:r>
          </a:p>
        </p:txBody>
      </p:sp>
      <p:pic>
        <p:nvPicPr>
          <p:cNvPr id="36" name="Imagen 35">
            <a:extLst>
              <a:ext uri="{FF2B5EF4-FFF2-40B4-BE49-F238E27FC236}">
                <a16:creationId xmlns:a16="http://schemas.microsoft.com/office/drawing/2014/main" id="{18095D79-A403-324E-92F6-CA80CA7F75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04457" y="5246954"/>
            <a:ext cx="2212880" cy="1331826"/>
          </a:xfrm>
          <a:prstGeom prst="rect">
            <a:avLst/>
          </a:prstGeom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0F3F32B9-5B2B-C44A-B173-413C661C2B4F}"/>
              </a:ext>
            </a:extLst>
          </p:cNvPr>
          <p:cNvSpPr txBox="1"/>
          <p:nvPr/>
        </p:nvSpPr>
        <p:spPr>
          <a:xfrm>
            <a:off x="8044405" y="-56715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C"/>
          </a:p>
        </p:txBody>
      </p:sp>
      <p:pic>
        <p:nvPicPr>
          <p:cNvPr id="19" name="Gráfico 18">
            <a:extLst>
              <a:ext uri="{FF2B5EF4-FFF2-40B4-BE49-F238E27FC236}">
                <a16:creationId xmlns:a16="http://schemas.microsoft.com/office/drawing/2014/main" id="{AE8877C6-1FC3-7F48-8E56-E7D634A9800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260375" y="99898"/>
            <a:ext cx="1940124" cy="52421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1A5F590-2772-694A-9D7A-5DD66B1FD58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6200000" flipV="1">
            <a:off x="8358892" y="1806131"/>
            <a:ext cx="1911344" cy="152907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8CC1A91-CD19-00F8-EF88-FCF1CF43A4D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74945" y="1580602"/>
            <a:ext cx="2538048" cy="203043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09487D0-320D-4051-52CB-C4552A5AA2FF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4362151" y="3719686"/>
            <a:ext cx="3347502" cy="334750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F9E2357-95F9-B613-3E60-E9FE4188AE5A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/>
          <a:stretch/>
        </p:blipFill>
        <p:spPr>
          <a:xfrm>
            <a:off x="8102882" y="4686623"/>
            <a:ext cx="1859126" cy="1673853"/>
          </a:xfrm>
          <a:prstGeom prst="rect">
            <a:avLst/>
          </a:prstGeom>
        </p:spPr>
      </p:pic>
      <p:sp>
        <p:nvSpPr>
          <p:cNvPr id="29" name="Flecha izquierda y derecha 56">
            <a:extLst>
              <a:ext uri="{FF2B5EF4-FFF2-40B4-BE49-F238E27FC236}">
                <a16:creationId xmlns:a16="http://schemas.microsoft.com/office/drawing/2014/main" id="{CABDAD10-7DB9-3E9B-1ECE-764A460BBFDC}"/>
              </a:ext>
            </a:extLst>
          </p:cNvPr>
          <p:cNvSpPr/>
          <p:nvPr/>
        </p:nvSpPr>
        <p:spPr>
          <a:xfrm rot="5400000">
            <a:off x="8646626" y="3933934"/>
            <a:ext cx="979399" cy="259737"/>
          </a:xfrm>
          <a:prstGeom prst="leftRight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30" name="Flecha izquierda y derecha 56">
            <a:extLst>
              <a:ext uri="{FF2B5EF4-FFF2-40B4-BE49-F238E27FC236}">
                <a16:creationId xmlns:a16="http://schemas.microsoft.com/office/drawing/2014/main" id="{B6DCF411-DA3E-2474-CBCE-0B3B135518AA}"/>
              </a:ext>
            </a:extLst>
          </p:cNvPr>
          <p:cNvSpPr/>
          <p:nvPr/>
        </p:nvSpPr>
        <p:spPr>
          <a:xfrm rot="5400000">
            <a:off x="5562898" y="3933934"/>
            <a:ext cx="979399" cy="259737"/>
          </a:xfrm>
          <a:prstGeom prst="leftRight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31" name="Flecha izquierda y derecha 56">
            <a:extLst>
              <a:ext uri="{FF2B5EF4-FFF2-40B4-BE49-F238E27FC236}">
                <a16:creationId xmlns:a16="http://schemas.microsoft.com/office/drawing/2014/main" id="{331C133B-6C23-2DA7-4DC6-41562246BC83}"/>
              </a:ext>
            </a:extLst>
          </p:cNvPr>
          <p:cNvSpPr/>
          <p:nvPr/>
        </p:nvSpPr>
        <p:spPr>
          <a:xfrm rot="5400000">
            <a:off x="2350538" y="3933934"/>
            <a:ext cx="979399" cy="259737"/>
          </a:xfrm>
          <a:prstGeom prst="leftRight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70586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1000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1000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1000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BB9C662-5A9D-98C5-42F5-6D0767D5080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35391" y="888999"/>
            <a:ext cx="7514376" cy="6011501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78DF46AE-3D11-B44B-AF52-27591AEA6E4F}"/>
              </a:ext>
            </a:extLst>
          </p:cNvPr>
          <p:cNvSpPr txBox="1"/>
          <p:nvPr/>
        </p:nvSpPr>
        <p:spPr>
          <a:xfrm>
            <a:off x="1191441" y="624110"/>
            <a:ext cx="42691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C" dirty="0"/>
              <a:t>HUB COMUNICACIONES AVANZADO</a:t>
            </a:r>
          </a:p>
          <a:p>
            <a:endParaRPr lang="es-EC" dirty="0"/>
          </a:p>
        </p:txBody>
      </p:sp>
      <p:sp>
        <p:nvSpPr>
          <p:cNvPr id="26" name="Elipse 25">
            <a:extLst>
              <a:ext uri="{FF2B5EF4-FFF2-40B4-BE49-F238E27FC236}">
                <a16:creationId xmlns:a16="http://schemas.microsoft.com/office/drawing/2014/main" id="{2F9A53CD-A037-7740-8111-D2D732AA52C1}"/>
              </a:ext>
            </a:extLst>
          </p:cNvPr>
          <p:cNvSpPr/>
          <p:nvPr/>
        </p:nvSpPr>
        <p:spPr>
          <a:xfrm>
            <a:off x="614366" y="570378"/>
            <a:ext cx="484094" cy="48409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b="1"/>
              <a:t>1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0F3F32B9-5B2B-C44A-B173-413C661C2B4F}"/>
              </a:ext>
            </a:extLst>
          </p:cNvPr>
          <p:cNvSpPr txBox="1"/>
          <p:nvPr/>
        </p:nvSpPr>
        <p:spPr>
          <a:xfrm>
            <a:off x="8044405" y="-56715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C"/>
          </a:p>
        </p:txBody>
      </p:sp>
      <p:pic>
        <p:nvPicPr>
          <p:cNvPr id="19" name="Gráfico 18">
            <a:extLst>
              <a:ext uri="{FF2B5EF4-FFF2-40B4-BE49-F238E27FC236}">
                <a16:creationId xmlns:a16="http://schemas.microsoft.com/office/drawing/2014/main" id="{AE8877C6-1FC3-7F48-8E56-E7D634A980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60375" y="99898"/>
            <a:ext cx="1940124" cy="524212"/>
          </a:xfrm>
          <a:prstGeom prst="rect">
            <a:avLst/>
          </a:prstGeom>
        </p:spPr>
      </p:pic>
      <p:sp>
        <p:nvSpPr>
          <p:cNvPr id="18" name="CuadroTexto 3">
            <a:extLst>
              <a:ext uri="{FF2B5EF4-FFF2-40B4-BE49-F238E27FC236}">
                <a16:creationId xmlns:a16="http://schemas.microsoft.com/office/drawing/2014/main" id="{EE4C044C-CDEC-335D-990E-6415E3815D11}"/>
              </a:ext>
            </a:extLst>
          </p:cNvPr>
          <p:cNvSpPr txBox="1"/>
          <p:nvPr/>
        </p:nvSpPr>
        <p:spPr>
          <a:xfrm>
            <a:off x="7584946" y="1428768"/>
            <a:ext cx="448058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sz="1400" dirty="0"/>
              <a:t>Soporte para sensores personalizados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C" sz="1400" dirty="0"/>
              <a:t>Control de Boya de Combustible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C" sz="1400" dirty="0"/>
              <a:t>Control de Apertura y Cierre de Puertas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C" sz="1400" dirty="0"/>
              <a:t>Control de Elevadores de Volqueta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C" sz="1400" dirty="0"/>
              <a:t>Control de Encendido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C" sz="1400" dirty="0"/>
              <a:t>Control de Alcoholemia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sz="1400" dirty="0"/>
              <a:t>Lectura OBD2 y J1939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sz="1400" dirty="0"/>
              <a:t>Botón de Pánico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sz="1400" dirty="0"/>
              <a:t>Micrófono en Habitáculo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sz="1400" dirty="0"/>
              <a:t>Control de Cámaras Inteligentes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sz="1400" dirty="0"/>
              <a:t>Control de temperatura para Camiones  Refrigerados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sz="1400" dirty="0"/>
              <a:t>Lectores Radio Frecuencia RFID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C" sz="1400" dirty="0"/>
              <a:t>Puertos Seriales RS232 y RS845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sz="1400" dirty="0"/>
              <a:t>Lectura diversos sensores tipo Magnético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C" sz="1400" dirty="0"/>
              <a:t>3 de Entrada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C" sz="1400" dirty="0"/>
              <a:t>3 de Salida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C" sz="1400" dirty="0"/>
          </a:p>
          <a:p>
            <a:endParaRPr lang="es-EC" sz="1400" dirty="0"/>
          </a:p>
          <a:p>
            <a:endParaRPr lang="es-EC" sz="1400" dirty="0"/>
          </a:p>
        </p:txBody>
      </p:sp>
      <p:sp>
        <p:nvSpPr>
          <p:cNvPr id="22" name="Elipse 25">
            <a:extLst>
              <a:ext uri="{FF2B5EF4-FFF2-40B4-BE49-F238E27FC236}">
                <a16:creationId xmlns:a16="http://schemas.microsoft.com/office/drawing/2014/main" id="{9247E174-E299-3BDF-92BF-4E37894A119D}"/>
              </a:ext>
            </a:extLst>
          </p:cNvPr>
          <p:cNvSpPr/>
          <p:nvPr/>
        </p:nvSpPr>
        <p:spPr>
          <a:xfrm>
            <a:off x="7548741" y="574902"/>
            <a:ext cx="484094" cy="48409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sz="1000" b="1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524C621-0213-D3B0-5CF3-D29546EA9FFA}"/>
              </a:ext>
            </a:extLst>
          </p:cNvPr>
          <p:cNvSpPr txBox="1"/>
          <p:nvPr/>
        </p:nvSpPr>
        <p:spPr>
          <a:xfrm>
            <a:off x="8044405" y="633493"/>
            <a:ext cx="21473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C" dirty="0"/>
              <a:t>CONCENTRADOR</a:t>
            </a:r>
          </a:p>
        </p:txBody>
      </p:sp>
      <p:pic>
        <p:nvPicPr>
          <p:cNvPr id="7" name="Graphic 6" descr="Braille">
            <a:extLst>
              <a:ext uri="{FF2B5EF4-FFF2-40B4-BE49-F238E27FC236}">
                <a16:creationId xmlns:a16="http://schemas.microsoft.com/office/drawing/2014/main" id="{D4E9FF34-F96A-6B56-E8DF-B2A7C3FBBD0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548741" y="581191"/>
            <a:ext cx="484094" cy="484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2604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52C2EDE9-9875-1636-812D-B66FECA033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94936" y="3218051"/>
            <a:ext cx="1539225" cy="1231380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78DF46AE-3D11-B44B-AF52-27591AEA6E4F}"/>
              </a:ext>
            </a:extLst>
          </p:cNvPr>
          <p:cNvSpPr txBox="1"/>
          <p:nvPr/>
        </p:nvSpPr>
        <p:spPr>
          <a:xfrm>
            <a:off x="1259825" y="495298"/>
            <a:ext cx="573426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C" b="1" dirty="0"/>
              <a:t>SISTEMA ADAS Y DMS</a:t>
            </a:r>
          </a:p>
          <a:p>
            <a:r>
              <a:rPr lang="es-EC" dirty="0"/>
              <a:t>Sistema Avanzados de Asistencia en Conducción</a:t>
            </a:r>
          </a:p>
          <a:p>
            <a:endParaRPr lang="es-EC" dirty="0"/>
          </a:p>
        </p:txBody>
      </p:sp>
      <p:sp>
        <p:nvSpPr>
          <p:cNvPr id="26" name="Elipse 25">
            <a:extLst>
              <a:ext uri="{FF2B5EF4-FFF2-40B4-BE49-F238E27FC236}">
                <a16:creationId xmlns:a16="http://schemas.microsoft.com/office/drawing/2014/main" id="{2F9A53CD-A037-7740-8111-D2D732AA52C1}"/>
              </a:ext>
            </a:extLst>
          </p:cNvPr>
          <p:cNvSpPr/>
          <p:nvPr/>
        </p:nvSpPr>
        <p:spPr>
          <a:xfrm>
            <a:off x="614366" y="570378"/>
            <a:ext cx="484094" cy="48409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b="1" dirty="0"/>
              <a:t>1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0F3F32B9-5B2B-C44A-B173-413C661C2B4F}"/>
              </a:ext>
            </a:extLst>
          </p:cNvPr>
          <p:cNvSpPr txBox="1"/>
          <p:nvPr/>
        </p:nvSpPr>
        <p:spPr>
          <a:xfrm>
            <a:off x="8044405" y="-56715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C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AF7F6FA8-2CFF-7183-0730-707BA8DAE9FB}"/>
              </a:ext>
            </a:extLst>
          </p:cNvPr>
          <p:cNvSpPr/>
          <p:nvPr/>
        </p:nvSpPr>
        <p:spPr>
          <a:xfrm>
            <a:off x="614366" y="2064190"/>
            <a:ext cx="1890781" cy="1890781"/>
          </a:xfrm>
          <a:prstGeom prst="roundRect">
            <a:avLst/>
          </a:prstGeom>
          <a:blipFill>
            <a:blip r:embed="rId3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A97A3037-F7FC-F71E-1ED6-92263E8A20D6}"/>
              </a:ext>
            </a:extLst>
          </p:cNvPr>
          <p:cNvSpPr/>
          <p:nvPr/>
        </p:nvSpPr>
        <p:spPr>
          <a:xfrm>
            <a:off x="2838760" y="2064190"/>
            <a:ext cx="4412572" cy="1890781"/>
          </a:xfrm>
          <a:prstGeom prst="roundRect">
            <a:avLst/>
          </a:prstGeom>
          <a:blipFill>
            <a:blip r:embed="rId4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29254150-E003-3A29-A16A-4022B8EF1501}"/>
              </a:ext>
            </a:extLst>
          </p:cNvPr>
          <p:cNvSpPr/>
          <p:nvPr/>
        </p:nvSpPr>
        <p:spPr>
          <a:xfrm>
            <a:off x="614366" y="4264182"/>
            <a:ext cx="4430680" cy="1890781"/>
          </a:xfrm>
          <a:prstGeom prst="roundRect">
            <a:avLst/>
          </a:prstGeom>
          <a:blipFill>
            <a:blip r:embed="rId5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575127C-A802-6E50-9691-2B010C0928B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96558" y="131885"/>
            <a:ext cx="1621104" cy="1296883"/>
          </a:xfrm>
          <a:prstGeom prst="rect">
            <a:avLst/>
          </a:prstGeom>
        </p:spPr>
      </p:pic>
      <p:sp>
        <p:nvSpPr>
          <p:cNvPr id="21" name="CuadroTexto 3">
            <a:extLst>
              <a:ext uri="{FF2B5EF4-FFF2-40B4-BE49-F238E27FC236}">
                <a16:creationId xmlns:a16="http://schemas.microsoft.com/office/drawing/2014/main" id="{4A3A100A-96F5-B759-0F55-77C6156B5C27}"/>
              </a:ext>
            </a:extLst>
          </p:cNvPr>
          <p:cNvSpPr txBox="1"/>
          <p:nvPr/>
        </p:nvSpPr>
        <p:spPr>
          <a:xfrm>
            <a:off x="7584946" y="1428768"/>
            <a:ext cx="4480584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sz="1400" dirty="0"/>
              <a:t>Alerta temprana de Colisión Delantera alerta por voz de Vehículo a su Delante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C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sz="1400" dirty="0"/>
              <a:t>Peligro de Salida de Carril, alerta por voz de Salida de Carril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C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sz="1400" dirty="0"/>
              <a:t>Alerta Temprana de Colisión con Transeúntes alerta por voz.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C" sz="1400" dirty="0"/>
          </a:p>
          <a:p>
            <a:endParaRPr lang="es-EC" sz="1400" dirty="0"/>
          </a:p>
          <a:p>
            <a:endParaRPr lang="es-EC" sz="1400" dirty="0"/>
          </a:p>
        </p:txBody>
      </p:sp>
      <p:sp>
        <p:nvSpPr>
          <p:cNvPr id="22" name="CuadroTexto 3">
            <a:extLst>
              <a:ext uri="{FF2B5EF4-FFF2-40B4-BE49-F238E27FC236}">
                <a16:creationId xmlns:a16="http://schemas.microsoft.com/office/drawing/2014/main" id="{D6D82F4B-F074-9FBB-F5E4-5F8C6C387A18}"/>
              </a:ext>
            </a:extLst>
          </p:cNvPr>
          <p:cNvSpPr txBox="1"/>
          <p:nvPr/>
        </p:nvSpPr>
        <p:spPr>
          <a:xfrm>
            <a:off x="7584946" y="4341436"/>
            <a:ext cx="4480584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sz="1400" dirty="0"/>
              <a:t>Alerta temprana de Fatiga de Conducción cierre de ojos 80%, alerta por voz.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C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sz="1400" dirty="0"/>
              <a:t>Alerta de conducción distraida, giro de cabeza al 80% alerta por voz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C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sz="1400" dirty="0"/>
              <a:t>Alerta temprana de por uso de teléfono y fumadores alerta por voz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C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sz="1400" dirty="0"/>
              <a:t>Alerta temprana de ocultar cámara, alerta por voz</a:t>
            </a:r>
          </a:p>
          <a:p>
            <a:endParaRPr lang="es-EC" sz="1400" dirty="0"/>
          </a:p>
          <a:p>
            <a:endParaRPr lang="es-EC" sz="1400" dirty="0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25664633-1002-C381-BF02-9049D7AE80DC}"/>
              </a:ext>
            </a:extLst>
          </p:cNvPr>
          <p:cNvGrpSpPr/>
          <p:nvPr/>
        </p:nvGrpSpPr>
        <p:grpSpPr>
          <a:xfrm>
            <a:off x="7548741" y="574902"/>
            <a:ext cx="484094" cy="484094"/>
            <a:chOff x="8608576" y="737864"/>
            <a:chExt cx="484094" cy="484094"/>
          </a:xfrm>
        </p:grpSpPr>
        <p:sp>
          <p:nvSpPr>
            <p:cNvPr id="23" name="Elipse 25">
              <a:extLst>
                <a:ext uri="{FF2B5EF4-FFF2-40B4-BE49-F238E27FC236}">
                  <a16:creationId xmlns:a16="http://schemas.microsoft.com/office/drawing/2014/main" id="{03A75B4E-EB34-13C8-B3D5-3CDEBAFD551E}"/>
                </a:ext>
              </a:extLst>
            </p:cNvPr>
            <p:cNvSpPr/>
            <p:nvPr/>
          </p:nvSpPr>
          <p:spPr>
            <a:xfrm>
              <a:off x="8608576" y="737864"/>
              <a:ext cx="484094" cy="484094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sz="1000" b="1" dirty="0"/>
            </a:p>
          </p:txBody>
        </p:sp>
        <p:pic>
          <p:nvPicPr>
            <p:cNvPr id="24" name="Graphic 23" descr="Web cam">
              <a:extLst>
                <a:ext uri="{FF2B5EF4-FFF2-40B4-BE49-F238E27FC236}">
                  <a16:creationId xmlns:a16="http://schemas.microsoft.com/office/drawing/2014/main" id="{2F690381-5376-EAF7-187C-659B03E4289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677208" y="796455"/>
              <a:ext cx="346830" cy="346830"/>
            </a:xfrm>
            <a:prstGeom prst="rect">
              <a:avLst/>
            </a:prstGeom>
          </p:spPr>
        </p:pic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BADB3A9E-DB30-ECBE-DADE-80A72FE4A25A}"/>
              </a:ext>
            </a:extLst>
          </p:cNvPr>
          <p:cNvSpPr txBox="1"/>
          <p:nvPr/>
        </p:nvSpPr>
        <p:spPr>
          <a:xfrm>
            <a:off x="8044405" y="493783"/>
            <a:ext cx="15209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C" dirty="0"/>
              <a:t>DELANTERA</a:t>
            </a:r>
          </a:p>
          <a:p>
            <a:r>
              <a:rPr lang="es-EC" dirty="0"/>
              <a:t>ADAS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9BB60835-BC89-BB74-A914-D9D1F396B355}"/>
              </a:ext>
            </a:extLst>
          </p:cNvPr>
          <p:cNvGrpSpPr/>
          <p:nvPr/>
        </p:nvGrpSpPr>
        <p:grpSpPr>
          <a:xfrm>
            <a:off x="7548741" y="3559351"/>
            <a:ext cx="484094" cy="484094"/>
            <a:chOff x="8608576" y="4096700"/>
            <a:chExt cx="484094" cy="484094"/>
          </a:xfrm>
        </p:grpSpPr>
        <p:sp>
          <p:nvSpPr>
            <p:cNvPr id="28" name="Elipse 25">
              <a:extLst>
                <a:ext uri="{FF2B5EF4-FFF2-40B4-BE49-F238E27FC236}">
                  <a16:creationId xmlns:a16="http://schemas.microsoft.com/office/drawing/2014/main" id="{021D31C0-A972-4BB9-E3B7-AE66AA8B392B}"/>
                </a:ext>
              </a:extLst>
            </p:cNvPr>
            <p:cNvSpPr/>
            <p:nvPr/>
          </p:nvSpPr>
          <p:spPr>
            <a:xfrm>
              <a:off x="8608576" y="4096700"/>
              <a:ext cx="484094" cy="484094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sz="1000" b="1" dirty="0"/>
            </a:p>
          </p:txBody>
        </p:sp>
        <p:pic>
          <p:nvPicPr>
            <p:cNvPr id="29" name="Graphic 28" descr="Web cam">
              <a:extLst>
                <a:ext uri="{FF2B5EF4-FFF2-40B4-BE49-F238E27FC236}">
                  <a16:creationId xmlns:a16="http://schemas.microsoft.com/office/drawing/2014/main" id="{FAD01697-D782-F5A3-EFA1-21A1BEFB651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677208" y="4155291"/>
              <a:ext cx="346830" cy="346830"/>
            </a:xfrm>
            <a:prstGeom prst="rect">
              <a:avLst/>
            </a:prstGeom>
          </p:spPr>
        </p:pic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02F6689E-B877-888B-7D7C-3DD3751E6563}"/>
              </a:ext>
            </a:extLst>
          </p:cNvPr>
          <p:cNvSpPr txBox="1"/>
          <p:nvPr/>
        </p:nvSpPr>
        <p:spPr>
          <a:xfrm>
            <a:off x="8044405" y="3491692"/>
            <a:ext cx="180518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C" dirty="0"/>
              <a:t>HABITACULO</a:t>
            </a:r>
          </a:p>
          <a:p>
            <a:r>
              <a:rPr lang="es-EC" dirty="0"/>
              <a:t>DMS</a:t>
            </a:r>
          </a:p>
        </p:txBody>
      </p:sp>
      <p:sp>
        <p:nvSpPr>
          <p:cNvPr id="33" name="CuadroTexto 3">
            <a:extLst>
              <a:ext uri="{FF2B5EF4-FFF2-40B4-BE49-F238E27FC236}">
                <a16:creationId xmlns:a16="http://schemas.microsoft.com/office/drawing/2014/main" id="{2065B96A-400A-9E97-F407-4E44EC77022E}"/>
              </a:ext>
            </a:extLst>
          </p:cNvPr>
          <p:cNvSpPr txBox="1"/>
          <p:nvPr/>
        </p:nvSpPr>
        <p:spPr>
          <a:xfrm>
            <a:off x="589413" y="1386365"/>
            <a:ext cx="66619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sz="1400" dirty="0"/>
              <a:t>Inteligencia Artificial Tecnología usada en Tesla, Volvo y Google Car conducción autónoma</a:t>
            </a:r>
          </a:p>
        </p:txBody>
      </p:sp>
    </p:spTree>
    <p:extLst>
      <p:ext uri="{BB962C8B-B14F-4D97-AF65-F5344CB8AC3E}">
        <p14:creationId xmlns:p14="http://schemas.microsoft.com/office/powerpoint/2010/main" val="20916689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>
            <a:extLst>
              <a:ext uri="{FF2B5EF4-FFF2-40B4-BE49-F238E27FC236}">
                <a16:creationId xmlns:a16="http://schemas.microsoft.com/office/drawing/2014/main" id="{78DF46AE-3D11-B44B-AF52-27591AEA6E4F}"/>
              </a:ext>
            </a:extLst>
          </p:cNvPr>
          <p:cNvSpPr txBox="1"/>
          <p:nvPr/>
        </p:nvSpPr>
        <p:spPr>
          <a:xfrm>
            <a:off x="1259825" y="495298"/>
            <a:ext cx="582403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C" b="1" dirty="0"/>
              <a:t>SISTEMA CONTROL ALCOHOLEMIA </a:t>
            </a:r>
          </a:p>
          <a:p>
            <a:r>
              <a:rPr lang="es-EC" dirty="0"/>
              <a:t>Sistemas Avanzados de Asistencia en Conducción</a:t>
            </a:r>
          </a:p>
          <a:p>
            <a:endParaRPr lang="es-EC" dirty="0"/>
          </a:p>
        </p:txBody>
      </p:sp>
      <p:sp>
        <p:nvSpPr>
          <p:cNvPr id="26" name="Elipse 25">
            <a:extLst>
              <a:ext uri="{FF2B5EF4-FFF2-40B4-BE49-F238E27FC236}">
                <a16:creationId xmlns:a16="http://schemas.microsoft.com/office/drawing/2014/main" id="{2F9A53CD-A037-7740-8111-D2D732AA52C1}"/>
              </a:ext>
            </a:extLst>
          </p:cNvPr>
          <p:cNvSpPr/>
          <p:nvPr/>
        </p:nvSpPr>
        <p:spPr>
          <a:xfrm>
            <a:off x="614366" y="570378"/>
            <a:ext cx="484094" cy="48409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b="1" dirty="0"/>
              <a:t>1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0F3F32B9-5B2B-C44A-B173-413C661C2B4F}"/>
              </a:ext>
            </a:extLst>
          </p:cNvPr>
          <p:cNvSpPr txBox="1"/>
          <p:nvPr/>
        </p:nvSpPr>
        <p:spPr>
          <a:xfrm>
            <a:off x="8044405" y="-56715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C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AF7F6FA8-2CFF-7183-0730-707BA8DAE9FB}"/>
              </a:ext>
            </a:extLst>
          </p:cNvPr>
          <p:cNvSpPr/>
          <p:nvPr/>
        </p:nvSpPr>
        <p:spPr>
          <a:xfrm>
            <a:off x="2516717" y="1762660"/>
            <a:ext cx="5072409" cy="4022418"/>
          </a:xfrm>
          <a:prstGeom prst="round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2" name="CuadroTexto 3">
            <a:extLst>
              <a:ext uri="{FF2B5EF4-FFF2-40B4-BE49-F238E27FC236}">
                <a16:creationId xmlns:a16="http://schemas.microsoft.com/office/drawing/2014/main" id="{D6D82F4B-F074-9FBB-F5E4-5F8C6C387A18}"/>
              </a:ext>
            </a:extLst>
          </p:cNvPr>
          <p:cNvSpPr txBox="1"/>
          <p:nvPr/>
        </p:nvSpPr>
        <p:spPr>
          <a:xfrm>
            <a:off x="7230049" y="2886045"/>
            <a:ext cx="448058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sz="1400" dirty="0"/>
              <a:t>Alerta temprana de Alcohol, inicia con medida mediante pipeta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C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sz="1400" dirty="0"/>
              <a:t>Envío de alerta a plataforma por evento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C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sz="1400" dirty="0"/>
              <a:t>Envío de alerta a Jefe de Flota o dueño de Unidad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C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sz="1400" dirty="0"/>
              <a:t>Bloqueo de Encendido por grado de Alcohol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C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sz="1400" dirty="0"/>
              <a:t>Bloqueo de Puertas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C" sz="1400" dirty="0"/>
          </a:p>
          <a:p>
            <a:endParaRPr lang="es-EC" sz="1400" dirty="0"/>
          </a:p>
          <a:p>
            <a:endParaRPr lang="es-EC" sz="1400" dirty="0"/>
          </a:p>
        </p:txBody>
      </p:sp>
      <p:sp>
        <p:nvSpPr>
          <p:cNvPr id="28" name="Elipse 25">
            <a:extLst>
              <a:ext uri="{FF2B5EF4-FFF2-40B4-BE49-F238E27FC236}">
                <a16:creationId xmlns:a16="http://schemas.microsoft.com/office/drawing/2014/main" id="{021D31C0-A972-4BB9-E3B7-AE66AA8B392B}"/>
              </a:ext>
            </a:extLst>
          </p:cNvPr>
          <p:cNvSpPr/>
          <p:nvPr/>
        </p:nvSpPr>
        <p:spPr>
          <a:xfrm>
            <a:off x="7193844" y="2103960"/>
            <a:ext cx="484094" cy="48409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sz="1000" b="1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2F6689E-B877-888B-7D7C-3DD3751E6563}"/>
              </a:ext>
            </a:extLst>
          </p:cNvPr>
          <p:cNvSpPr txBox="1"/>
          <p:nvPr/>
        </p:nvSpPr>
        <p:spPr>
          <a:xfrm>
            <a:off x="7689508" y="2132277"/>
            <a:ext cx="299566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C" dirty="0"/>
              <a:t>CONTROL DE ALCOHOL (ALKOLARM)</a:t>
            </a:r>
          </a:p>
        </p:txBody>
      </p:sp>
      <p:pic>
        <p:nvPicPr>
          <p:cNvPr id="3" name="Graphic 2" descr="Bottle">
            <a:extLst>
              <a:ext uri="{FF2B5EF4-FFF2-40B4-BE49-F238E27FC236}">
                <a16:creationId xmlns:a16="http://schemas.microsoft.com/office/drawing/2014/main" id="{D8C82970-7B5A-0B46-D697-98D9397719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232806" y="2132277"/>
            <a:ext cx="406169" cy="406169"/>
          </a:xfrm>
          <a:prstGeom prst="rect">
            <a:avLst/>
          </a:prstGeom>
        </p:spPr>
      </p:pic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FFEFAE33-2814-B74F-1E30-28B312A1237E}"/>
              </a:ext>
            </a:extLst>
          </p:cNvPr>
          <p:cNvSpPr/>
          <p:nvPr/>
        </p:nvSpPr>
        <p:spPr>
          <a:xfrm>
            <a:off x="614366" y="1833217"/>
            <a:ext cx="1890781" cy="1890781"/>
          </a:xfrm>
          <a:prstGeom prst="roundRect">
            <a:avLst/>
          </a:prstGeom>
          <a:blipFill>
            <a:blip r:embed="rId5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3" name="Rounded Rectangle 32">
            <a:extLst>
              <a:ext uri="{FF2B5EF4-FFF2-40B4-BE49-F238E27FC236}">
                <a16:creationId xmlns:a16="http://schemas.microsoft.com/office/drawing/2014/main" id="{D912539B-2F0E-A312-A521-D436D4BE45C1}"/>
              </a:ext>
            </a:extLst>
          </p:cNvPr>
          <p:cNvSpPr/>
          <p:nvPr/>
        </p:nvSpPr>
        <p:spPr>
          <a:xfrm>
            <a:off x="614366" y="4060369"/>
            <a:ext cx="1890781" cy="1890781"/>
          </a:xfrm>
          <a:prstGeom prst="roundRect">
            <a:avLst/>
          </a:prstGeom>
          <a:blipFill>
            <a:blip r:embed="rId6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5329391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>
            <a:extLst>
              <a:ext uri="{FF2B5EF4-FFF2-40B4-BE49-F238E27FC236}">
                <a16:creationId xmlns:a16="http://schemas.microsoft.com/office/drawing/2014/main" id="{78DF46AE-3D11-B44B-AF52-27591AEA6E4F}"/>
              </a:ext>
            </a:extLst>
          </p:cNvPr>
          <p:cNvSpPr txBox="1"/>
          <p:nvPr/>
        </p:nvSpPr>
        <p:spPr>
          <a:xfrm>
            <a:off x="1259825" y="495298"/>
            <a:ext cx="237597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C" dirty="0"/>
              <a:t>Plataforma</a:t>
            </a:r>
          </a:p>
          <a:p>
            <a:r>
              <a:rPr lang="es-EC" dirty="0"/>
              <a:t>Rastreo OBD + Mtto</a:t>
            </a:r>
          </a:p>
          <a:p>
            <a:endParaRPr lang="es-EC" dirty="0"/>
          </a:p>
        </p:txBody>
      </p:sp>
      <p:sp>
        <p:nvSpPr>
          <p:cNvPr id="26" name="Elipse 25">
            <a:extLst>
              <a:ext uri="{FF2B5EF4-FFF2-40B4-BE49-F238E27FC236}">
                <a16:creationId xmlns:a16="http://schemas.microsoft.com/office/drawing/2014/main" id="{2F9A53CD-A037-7740-8111-D2D732AA52C1}"/>
              </a:ext>
            </a:extLst>
          </p:cNvPr>
          <p:cNvSpPr/>
          <p:nvPr/>
        </p:nvSpPr>
        <p:spPr>
          <a:xfrm>
            <a:off x="614366" y="570378"/>
            <a:ext cx="484094" cy="48409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b="1"/>
              <a:t>1</a:t>
            </a:r>
          </a:p>
        </p:txBody>
      </p:sp>
      <p:pic>
        <p:nvPicPr>
          <p:cNvPr id="56" name="Imagen 55">
            <a:extLst>
              <a:ext uri="{FF2B5EF4-FFF2-40B4-BE49-F238E27FC236}">
                <a16:creationId xmlns:a16="http://schemas.microsoft.com/office/drawing/2014/main" id="{EF41F3BC-56F6-F44F-AA63-2B59360CF01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9707"/>
          <a:stretch/>
        </p:blipFill>
        <p:spPr>
          <a:xfrm>
            <a:off x="1098460" y="2249148"/>
            <a:ext cx="1926140" cy="1546557"/>
          </a:xfrm>
          <a:prstGeom prst="rect">
            <a:avLst/>
          </a:prstGeom>
        </p:spPr>
      </p:pic>
      <p:sp>
        <p:nvSpPr>
          <p:cNvPr id="57" name="Flecha izquierda y derecha 56">
            <a:extLst>
              <a:ext uri="{FF2B5EF4-FFF2-40B4-BE49-F238E27FC236}">
                <a16:creationId xmlns:a16="http://schemas.microsoft.com/office/drawing/2014/main" id="{2E96B3F4-76C0-F944-BA66-CBFB12C6FBEB}"/>
              </a:ext>
            </a:extLst>
          </p:cNvPr>
          <p:cNvSpPr/>
          <p:nvPr/>
        </p:nvSpPr>
        <p:spPr>
          <a:xfrm rot="5400000">
            <a:off x="1670469" y="4124109"/>
            <a:ext cx="1084286" cy="287553"/>
          </a:xfrm>
          <a:prstGeom prst="leftRight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8A9D2423-8751-8B49-8F8F-66B9CE22DE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96544" y="1342261"/>
            <a:ext cx="2185642" cy="4766962"/>
          </a:xfrm>
          <a:prstGeom prst="rect">
            <a:avLst/>
          </a:prstGeom>
        </p:spPr>
      </p:pic>
      <p:sp>
        <p:nvSpPr>
          <p:cNvPr id="60" name="CuadroTexto 59">
            <a:extLst>
              <a:ext uri="{FF2B5EF4-FFF2-40B4-BE49-F238E27FC236}">
                <a16:creationId xmlns:a16="http://schemas.microsoft.com/office/drawing/2014/main" id="{0736364C-70A0-E346-BDA1-9511FF2B081A}"/>
              </a:ext>
            </a:extLst>
          </p:cNvPr>
          <p:cNvSpPr txBox="1"/>
          <p:nvPr/>
        </p:nvSpPr>
        <p:spPr>
          <a:xfrm>
            <a:off x="4616108" y="6211669"/>
            <a:ext cx="14798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C"/>
              <a:t>Mediciones</a:t>
            </a:r>
          </a:p>
          <a:p>
            <a:pPr algn="ctr"/>
            <a:endParaRPr lang="es-EC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0F3F32B9-5B2B-C44A-B173-413C661C2B4F}"/>
              </a:ext>
            </a:extLst>
          </p:cNvPr>
          <p:cNvSpPr txBox="1"/>
          <p:nvPr/>
        </p:nvSpPr>
        <p:spPr>
          <a:xfrm>
            <a:off x="8044405" y="-56715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C"/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1C4F4905-C681-B142-83BA-1E41F1DFC7C0}"/>
              </a:ext>
            </a:extLst>
          </p:cNvPr>
          <p:cNvSpPr txBox="1"/>
          <p:nvPr/>
        </p:nvSpPr>
        <p:spPr>
          <a:xfrm>
            <a:off x="6070455" y="1055844"/>
            <a:ext cx="53126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C" b="1"/>
              <a:t>PID’s </a:t>
            </a:r>
            <a:r>
              <a:rPr lang="es-EC"/>
              <a:t>(Identificador de Parámetros ó Codigos)</a:t>
            </a:r>
          </a:p>
          <a:p>
            <a:r>
              <a:rPr lang="es-EC" b="1"/>
              <a:t>DTC’s </a:t>
            </a:r>
            <a:r>
              <a:rPr lang="es-EC"/>
              <a:t>(Códigos de Falla)</a:t>
            </a:r>
          </a:p>
          <a:p>
            <a:endParaRPr lang="es-EC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6E6C527-AA82-0749-92BE-57F16007091E}"/>
              </a:ext>
            </a:extLst>
          </p:cNvPr>
          <p:cNvSpPr txBox="1"/>
          <p:nvPr/>
        </p:nvSpPr>
        <p:spPr>
          <a:xfrm>
            <a:off x="6954130" y="1906124"/>
            <a:ext cx="505779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dirty="0"/>
              <a:t>Lee hasta 30 PID´s en Tiempo Real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C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dirty="0"/>
              <a:t>Lee más de 120 PID´s del Computador  de vehículos de pasajeros, a gasolina, diesel, eléctricos e híbridos.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C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dirty="0"/>
              <a:t>Lee más de 500 PID´s del Computador de Camiones y Equipo de trabajo.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C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dirty="0"/>
              <a:t>Lee más de 3000 DTC’s de vehículos de pasajeros entre Autos, Camionetas y SUV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C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dirty="0"/>
              <a:t>Lee más de 4900 DTC’s de camiones y equipo de trabajo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C" dirty="0"/>
          </a:p>
          <a:p>
            <a:endParaRPr lang="es-EC" dirty="0"/>
          </a:p>
          <a:p>
            <a:endParaRPr lang="es-EC" dirty="0"/>
          </a:p>
        </p:txBody>
      </p:sp>
      <p:pic>
        <p:nvPicPr>
          <p:cNvPr id="21" name="Gráfico 20">
            <a:extLst>
              <a:ext uri="{FF2B5EF4-FFF2-40B4-BE49-F238E27FC236}">
                <a16:creationId xmlns:a16="http://schemas.microsoft.com/office/drawing/2014/main" id="{38FA0AC3-FD63-3540-8988-CACE80D45F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260375" y="99898"/>
            <a:ext cx="1940124" cy="524212"/>
          </a:xfrm>
          <a:prstGeom prst="rect">
            <a:avLst/>
          </a:prstGeom>
        </p:spPr>
      </p:pic>
      <p:pic>
        <p:nvPicPr>
          <p:cNvPr id="13" name="Imagen 35">
            <a:extLst>
              <a:ext uri="{FF2B5EF4-FFF2-40B4-BE49-F238E27FC236}">
                <a16:creationId xmlns:a16="http://schemas.microsoft.com/office/drawing/2014/main" id="{2174FA66-FB52-3048-ABE7-7890263E9F6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43589" y="4963255"/>
            <a:ext cx="2538048" cy="1527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165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1000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>
            <a:extLst>
              <a:ext uri="{FF2B5EF4-FFF2-40B4-BE49-F238E27FC236}">
                <a16:creationId xmlns:a16="http://schemas.microsoft.com/office/drawing/2014/main" id="{78DF46AE-3D11-B44B-AF52-27591AEA6E4F}"/>
              </a:ext>
            </a:extLst>
          </p:cNvPr>
          <p:cNvSpPr txBox="1"/>
          <p:nvPr/>
        </p:nvSpPr>
        <p:spPr>
          <a:xfrm>
            <a:off x="1259825" y="495298"/>
            <a:ext cx="237597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C" dirty="0"/>
              <a:t>Plataforma</a:t>
            </a:r>
          </a:p>
          <a:p>
            <a:r>
              <a:rPr lang="es-EC" dirty="0"/>
              <a:t>Rastreo OBD + Mtto</a:t>
            </a:r>
          </a:p>
          <a:p>
            <a:endParaRPr lang="es-EC" dirty="0"/>
          </a:p>
        </p:txBody>
      </p:sp>
      <p:sp>
        <p:nvSpPr>
          <p:cNvPr id="26" name="Elipse 25">
            <a:extLst>
              <a:ext uri="{FF2B5EF4-FFF2-40B4-BE49-F238E27FC236}">
                <a16:creationId xmlns:a16="http://schemas.microsoft.com/office/drawing/2014/main" id="{2F9A53CD-A037-7740-8111-D2D732AA52C1}"/>
              </a:ext>
            </a:extLst>
          </p:cNvPr>
          <p:cNvSpPr/>
          <p:nvPr/>
        </p:nvSpPr>
        <p:spPr>
          <a:xfrm>
            <a:off x="614366" y="570378"/>
            <a:ext cx="484094" cy="48409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b="1"/>
              <a:t>1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0F3F32B9-5B2B-C44A-B173-413C661C2B4F}"/>
              </a:ext>
            </a:extLst>
          </p:cNvPr>
          <p:cNvSpPr txBox="1"/>
          <p:nvPr/>
        </p:nvSpPr>
        <p:spPr>
          <a:xfrm>
            <a:off x="8044405" y="-56715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C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6E6C527-AA82-0749-92BE-57F16007091E}"/>
              </a:ext>
            </a:extLst>
          </p:cNvPr>
          <p:cNvSpPr txBox="1"/>
          <p:nvPr/>
        </p:nvSpPr>
        <p:spPr>
          <a:xfrm>
            <a:off x="6745784" y="570378"/>
            <a:ext cx="5237870" cy="683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2400" b="1" dirty="0"/>
              <a:t>PID´s en Tiempo Real Cockpit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C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C" dirty="0"/>
              <a:t>RPM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s-EC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C" dirty="0"/>
              <a:t>Temperatura del Motor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s-EC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C" dirty="0"/>
              <a:t>Odómetro de Viaje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s-EC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C" dirty="0"/>
              <a:t>Angulo Mariposa de Aceleración TPS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s-EC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C" dirty="0"/>
              <a:t>Sensor MAP Barómetro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s-EC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C" dirty="0"/>
              <a:t>Sensor MAF Flujo de Aire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s-EC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C" dirty="0"/>
              <a:t>Sensor de Oxígeno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s-EC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C" dirty="0"/>
              <a:t>Estado Catalizador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s-EC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C" dirty="0"/>
              <a:t>EGR Recirculación de Gases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s-EC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C" dirty="0"/>
              <a:t>Etc…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C" dirty="0"/>
          </a:p>
          <a:p>
            <a:endParaRPr lang="es-EC" dirty="0"/>
          </a:p>
          <a:p>
            <a:endParaRPr lang="es-EC" dirty="0"/>
          </a:p>
        </p:txBody>
      </p:sp>
      <p:pic>
        <p:nvPicPr>
          <p:cNvPr id="13" name="Gráfico 12">
            <a:extLst>
              <a:ext uri="{FF2B5EF4-FFF2-40B4-BE49-F238E27FC236}">
                <a16:creationId xmlns:a16="http://schemas.microsoft.com/office/drawing/2014/main" id="{B2BC8917-C67A-2C4A-9199-6A4C1C93B7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260375" y="99898"/>
            <a:ext cx="1940124" cy="524212"/>
          </a:xfrm>
          <a:prstGeom prst="rect">
            <a:avLst/>
          </a:prstGeom>
        </p:spPr>
      </p:pic>
      <p:pic>
        <p:nvPicPr>
          <p:cNvPr id="14" name="video_cockpit2.mov">
            <a:hlinkClick r:id="" action="ppaction://media"/>
            <a:extLst>
              <a:ext uri="{FF2B5EF4-FFF2-40B4-BE49-F238E27FC236}">
                <a16:creationId xmlns:a16="http://schemas.microsoft.com/office/drawing/2014/main" id="{2E36BDE3-EB2E-1E4E-846E-488677AB724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14366" y="1918010"/>
            <a:ext cx="6054000" cy="3373844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09622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633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>
            <a:extLst>
              <a:ext uri="{FF2B5EF4-FFF2-40B4-BE49-F238E27FC236}">
                <a16:creationId xmlns:a16="http://schemas.microsoft.com/office/drawing/2014/main" id="{78DF46AE-3D11-B44B-AF52-27591AEA6E4F}"/>
              </a:ext>
            </a:extLst>
          </p:cNvPr>
          <p:cNvSpPr txBox="1"/>
          <p:nvPr/>
        </p:nvSpPr>
        <p:spPr>
          <a:xfrm>
            <a:off x="1259825" y="495298"/>
            <a:ext cx="33602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C" dirty="0"/>
              <a:t>Plataforma</a:t>
            </a:r>
          </a:p>
          <a:p>
            <a:r>
              <a:rPr lang="es-EC" dirty="0"/>
              <a:t>Rastreo OBD y Simple + Mtto</a:t>
            </a:r>
          </a:p>
          <a:p>
            <a:endParaRPr lang="es-EC" dirty="0"/>
          </a:p>
        </p:txBody>
      </p:sp>
      <p:sp>
        <p:nvSpPr>
          <p:cNvPr id="26" name="Elipse 25">
            <a:extLst>
              <a:ext uri="{FF2B5EF4-FFF2-40B4-BE49-F238E27FC236}">
                <a16:creationId xmlns:a16="http://schemas.microsoft.com/office/drawing/2014/main" id="{2F9A53CD-A037-7740-8111-D2D732AA52C1}"/>
              </a:ext>
            </a:extLst>
          </p:cNvPr>
          <p:cNvSpPr/>
          <p:nvPr/>
        </p:nvSpPr>
        <p:spPr>
          <a:xfrm>
            <a:off x="614366" y="570378"/>
            <a:ext cx="484094" cy="48409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b="1"/>
              <a:t>1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0F3F32B9-5B2B-C44A-B173-413C661C2B4F}"/>
              </a:ext>
            </a:extLst>
          </p:cNvPr>
          <p:cNvSpPr txBox="1"/>
          <p:nvPr/>
        </p:nvSpPr>
        <p:spPr>
          <a:xfrm>
            <a:off x="8044405" y="-56715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C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6E6C527-AA82-0749-92BE-57F16007091E}"/>
              </a:ext>
            </a:extLst>
          </p:cNvPr>
          <p:cNvSpPr txBox="1"/>
          <p:nvPr/>
        </p:nvSpPr>
        <p:spPr>
          <a:xfrm>
            <a:off x="6375396" y="1696682"/>
            <a:ext cx="5057795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2400" b="1"/>
              <a:t>Envio parámetros seguridad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C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C"/>
              <a:t>Stop Engine (Bloqueo de Motor)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s-EC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C"/>
              <a:t>Resume Engine (Reanudación de Motor)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s-EC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C"/>
              <a:t>Lock Door (Bloqueo de Seguros Puertas)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s-EC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C"/>
              <a:t>Unlock Door (Desbloqueo de Seguros de Puertas)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s-EC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C"/>
          </a:p>
          <a:p>
            <a:endParaRPr lang="es-EC"/>
          </a:p>
          <a:p>
            <a:endParaRPr lang="es-EC"/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107E7295-7EB7-7E40-AD8C-F97B5AF0BE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216777" y="1877924"/>
            <a:ext cx="1415626" cy="1887502"/>
          </a:xfrm>
          <a:prstGeom prst="rect">
            <a:avLst/>
          </a:prstGeom>
        </p:spPr>
      </p:pic>
      <p:pic>
        <p:nvPicPr>
          <p:cNvPr id="8" name="Gráfico 7">
            <a:extLst>
              <a:ext uri="{FF2B5EF4-FFF2-40B4-BE49-F238E27FC236}">
                <a16:creationId xmlns:a16="http://schemas.microsoft.com/office/drawing/2014/main" id="{E43AB037-5479-594D-AABE-3114E6DC3A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14366" y="4442487"/>
            <a:ext cx="2616608" cy="1887501"/>
          </a:xfrm>
          <a:prstGeom prst="rect">
            <a:avLst/>
          </a:prstGeom>
        </p:spPr>
      </p:pic>
      <p:pic>
        <p:nvPicPr>
          <p:cNvPr id="13" name="Gráfico 12">
            <a:extLst>
              <a:ext uri="{FF2B5EF4-FFF2-40B4-BE49-F238E27FC236}">
                <a16:creationId xmlns:a16="http://schemas.microsoft.com/office/drawing/2014/main" id="{26A2DEE1-E792-DE47-B370-C2B425D41F8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4367" y="1877924"/>
            <a:ext cx="2616608" cy="1887502"/>
          </a:xfrm>
          <a:prstGeom prst="rect">
            <a:avLst/>
          </a:prstGeom>
        </p:spPr>
      </p:pic>
      <p:pic>
        <p:nvPicPr>
          <p:cNvPr id="15" name="Gráfico 14">
            <a:extLst>
              <a:ext uri="{FF2B5EF4-FFF2-40B4-BE49-F238E27FC236}">
                <a16:creationId xmlns:a16="http://schemas.microsoft.com/office/drawing/2014/main" id="{8146FB3D-437F-584D-9921-C69F5749731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229270" y="4442486"/>
            <a:ext cx="1403133" cy="1870844"/>
          </a:xfrm>
          <a:prstGeom prst="rect">
            <a:avLst/>
          </a:prstGeom>
        </p:spPr>
      </p:pic>
      <p:pic>
        <p:nvPicPr>
          <p:cNvPr id="19" name="Gráfico 18">
            <a:extLst>
              <a:ext uri="{FF2B5EF4-FFF2-40B4-BE49-F238E27FC236}">
                <a16:creationId xmlns:a16="http://schemas.microsoft.com/office/drawing/2014/main" id="{A20A2990-2D01-3E44-903F-CF88C1E7E73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0260375" y="99898"/>
            <a:ext cx="1940124" cy="524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8071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n 22">
            <a:extLst>
              <a:ext uri="{FF2B5EF4-FFF2-40B4-BE49-F238E27FC236}">
                <a16:creationId xmlns:a16="http://schemas.microsoft.com/office/drawing/2014/main" id="{A985471A-B79A-C641-BAD6-AC06EBD03B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3508" y="179294"/>
            <a:ext cx="2844153" cy="4300579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6E59E0AB-2E0B-684E-A103-95214F2EFA2E}"/>
              </a:ext>
            </a:extLst>
          </p:cNvPr>
          <p:cNvSpPr txBox="1"/>
          <p:nvPr/>
        </p:nvSpPr>
        <p:spPr>
          <a:xfrm>
            <a:off x="7180729" y="1792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C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C8CAE130-DF3D-8443-A70B-B1B3BD3445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6255" y="782828"/>
            <a:ext cx="1755507" cy="1755507"/>
          </a:xfrm>
          <a:prstGeom prst="rect">
            <a:avLst/>
          </a:prstGeom>
        </p:spPr>
      </p:pic>
      <p:sp>
        <p:nvSpPr>
          <p:cNvPr id="18" name="Subtítulo 2">
            <a:extLst>
              <a:ext uri="{FF2B5EF4-FFF2-40B4-BE49-F238E27FC236}">
                <a16:creationId xmlns:a16="http://schemas.microsoft.com/office/drawing/2014/main" id="{0060F9E1-0C37-9543-B0A7-94407ABC95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89213" y="5448710"/>
            <a:ext cx="8915399" cy="1126283"/>
          </a:xfrm>
        </p:spPr>
        <p:txBody>
          <a:bodyPr/>
          <a:lstStyle/>
          <a:p>
            <a:r>
              <a:rPr lang="es-EC" dirty="0"/>
              <a:t>FMS y CRM</a:t>
            </a:r>
          </a:p>
        </p:txBody>
      </p:sp>
      <p:pic>
        <p:nvPicPr>
          <p:cNvPr id="21" name="Imagen 20">
            <a:extLst>
              <a:ext uri="{FF2B5EF4-FFF2-40B4-BE49-F238E27FC236}">
                <a16:creationId xmlns:a16="http://schemas.microsoft.com/office/drawing/2014/main" id="{8DC0135B-6626-984B-BF02-99FD79A668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8408" y="3146373"/>
            <a:ext cx="3716020" cy="1397000"/>
          </a:xfrm>
          <a:prstGeom prst="rect">
            <a:avLst/>
          </a:prstGeom>
        </p:spPr>
      </p:pic>
      <p:sp>
        <p:nvSpPr>
          <p:cNvPr id="17" name="Título 1">
            <a:extLst>
              <a:ext uri="{FF2B5EF4-FFF2-40B4-BE49-F238E27FC236}">
                <a16:creationId xmlns:a16="http://schemas.microsoft.com/office/drawing/2014/main" id="{7123B03D-EA04-794B-901E-52A3668023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89213" y="3185931"/>
            <a:ext cx="8915399" cy="2262781"/>
          </a:xfrm>
        </p:spPr>
        <p:txBody>
          <a:bodyPr/>
          <a:lstStyle/>
          <a:p>
            <a:r>
              <a:rPr lang="es-EC"/>
              <a:t>trackerbyte.com</a:t>
            </a:r>
          </a:p>
        </p:txBody>
      </p:sp>
      <p:pic>
        <p:nvPicPr>
          <p:cNvPr id="25" name="Imagen 24">
            <a:extLst>
              <a:ext uri="{FF2B5EF4-FFF2-40B4-BE49-F238E27FC236}">
                <a16:creationId xmlns:a16="http://schemas.microsoft.com/office/drawing/2014/main" id="{6E70E2D0-8C5B-994F-864A-95F5B717C2D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30927" y="1952460"/>
            <a:ext cx="1746250" cy="132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30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50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FDD4AADD-0182-C745-8489-5696FA84DB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056" y="1190210"/>
            <a:ext cx="5669340" cy="5669340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78DF46AE-3D11-B44B-AF52-27591AEA6E4F}"/>
              </a:ext>
            </a:extLst>
          </p:cNvPr>
          <p:cNvSpPr txBox="1"/>
          <p:nvPr/>
        </p:nvSpPr>
        <p:spPr>
          <a:xfrm>
            <a:off x="1259825" y="634193"/>
            <a:ext cx="46650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C" dirty="0"/>
              <a:t>Plataforma Rastreo OBD y Simple + Mtto</a:t>
            </a:r>
          </a:p>
          <a:p>
            <a:endParaRPr lang="es-EC" dirty="0"/>
          </a:p>
        </p:txBody>
      </p:sp>
      <p:sp>
        <p:nvSpPr>
          <p:cNvPr id="26" name="Elipse 25">
            <a:extLst>
              <a:ext uri="{FF2B5EF4-FFF2-40B4-BE49-F238E27FC236}">
                <a16:creationId xmlns:a16="http://schemas.microsoft.com/office/drawing/2014/main" id="{2F9A53CD-A037-7740-8111-D2D732AA52C1}"/>
              </a:ext>
            </a:extLst>
          </p:cNvPr>
          <p:cNvSpPr/>
          <p:nvPr/>
        </p:nvSpPr>
        <p:spPr>
          <a:xfrm>
            <a:off x="614366" y="570378"/>
            <a:ext cx="484094" cy="48409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b="1"/>
              <a:t>1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0F3F32B9-5B2B-C44A-B173-413C661C2B4F}"/>
              </a:ext>
            </a:extLst>
          </p:cNvPr>
          <p:cNvSpPr txBox="1"/>
          <p:nvPr/>
        </p:nvSpPr>
        <p:spPr>
          <a:xfrm>
            <a:off x="8044405" y="-56715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C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6E6C527-AA82-0749-92BE-57F16007091E}"/>
              </a:ext>
            </a:extLst>
          </p:cNvPr>
          <p:cNvSpPr txBox="1"/>
          <p:nvPr/>
        </p:nvSpPr>
        <p:spPr>
          <a:xfrm>
            <a:off x="6375396" y="812425"/>
            <a:ext cx="5057795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2400" b="1"/>
              <a:t>IOV Alertas Email y SMS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C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C"/>
              <a:t>Exceso de Velocidad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s-EC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C"/>
              <a:t>Bajo voltaje de batería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s-EC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C"/>
              <a:t>Temperatura del motor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s-EC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C"/>
              <a:t>Aceleración Brusca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s-EC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C"/>
              <a:t>Frenado Brusco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s-EC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C"/>
              <a:t>Alerta de Motor Encendido</a:t>
            </a:r>
          </a:p>
          <a:p>
            <a:pPr lvl="1"/>
            <a:r>
              <a:rPr lang="es-EC"/>
              <a:t>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C"/>
              <a:t>Vehículo remolcado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s-EC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C"/>
              <a:t>Exceso de Revoluciones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s-EC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C"/>
              <a:t>Exceso de Emisiones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C"/>
          </a:p>
          <a:p>
            <a:endParaRPr lang="es-EC"/>
          </a:p>
          <a:p>
            <a:endParaRPr lang="es-EC"/>
          </a:p>
        </p:txBody>
      </p:sp>
      <p:pic>
        <p:nvPicPr>
          <p:cNvPr id="14" name="Gráfico 13">
            <a:extLst>
              <a:ext uri="{FF2B5EF4-FFF2-40B4-BE49-F238E27FC236}">
                <a16:creationId xmlns:a16="http://schemas.microsoft.com/office/drawing/2014/main" id="{18A7D3A3-730A-3C45-9D5B-0A95A29E05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60375" y="99898"/>
            <a:ext cx="1940124" cy="524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3613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FDD4AADD-0182-C745-8489-5696FA84DB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056" y="1190210"/>
            <a:ext cx="5669340" cy="5669340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78DF46AE-3D11-B44B-AF52-27591AEA6E4F}"/>
              </a:ext>
            </a:extLst>
          </p:cNvPr>
          <p:cNvSpPr txBox="1"/>
          <p:nvPr/>
        </p:nvSpPr>
        <p:spPr>
          <a:xfrm>
            <a:off x="1259825" y="634193"/>
            <a:ext cx="46650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C" dirty="0"/>
              <a:t>Plataforma Rastreo OBD y Simple + Mtto</a:t>
            </a:r>
          </a:p>
          <a:p>
            <a:endParaRPr lang="es-EC" dirty="0"/>
          </a:p>
        </p:txBody>
      </p:sp>
      <p:sp>
        <p:nvSpPr>
          <p:cNvPr id="26" name="Elipse 25">
            <a:extLst>
              <a:ext uri="{FF2B5EF4-FFF2-40B4-BE49-F238E27FC236}">
                <a16:creationId xmlns:a16="http://schemas.microsoft.com/office/drawing/2014/main" id="{2F9A53CD-A037-7740-8111-D2D732AA52C1}"/>
              </a:ext>
            </a:extLst>
          </p:cNvPr>
          <p:cNvSpPr/>
          <p:nvPr/>
        </p:nvSpPr>
        <p:spPr>
          <a:xfrm>
            <a:off x="614366" y="570378"/>
            <a:ext cx="484094" cy="48409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b="1"/>
              <a:t>1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0F3F32B9-5B2B-C44A-B173-413C661C2B4F}"/>
              </a:ext>
            </a:extLst>
          </p:cNvPr>
          <p:cNvSpPr txBox="1"/>
          <p:nvPr/>
        </p:nvSpPr>
        <p:spPr>
          <a:xfrm>
            <a:off x="8044405" y="-56715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C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6E6C527-AA82-0749-92BE-57F16007091E}"/>
              </a:ext>
            </a:extLst>
          </p:cNvPr>
          <p:cNvSpPr txBox="1"/>
          <p:nvPr/>
        </p:nvSpPr>
        <p:spPr>
          <a:xfrm>
            <a:off x="6375396" y="812425"/>
            <a:ext cx="5057795" cy="710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2400" b="1" dirty="0"/>
              <a:t>IOV Alertas Email y SMS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C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C" dirty="0"/>
              <a:t>Cambio rápido de carril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s-EC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C" dirty="0"/>
              <a:t>Giro Brusco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s-EC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C" dirty="0"/>
              <a:t>Fatiga de conductor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s-EC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C" dirty="0"/>
              <a:t>Desconexión de Rastreador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s-EC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C" dirty="0"/>
              <a:t>Llamada de Emergencia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s-EC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C" dirty="0"/>
              <a:t>Choque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s-EC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C" dirty="0"/>
              <a:t>Encendido del Motor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s-EC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C" dirty="0"/>
              <a:t>Apagado del Motor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s-EC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C" dirty="0"/>
              <a:t>Falla DTC Check Engine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s-EC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C" dirty="0"/>
              <a:t>Vibración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s-EC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C" dirty="0"/>
          </a:p>
          <a:p>
            <a:endParaRPr lang="es-EC" dirty="0"/>
          </a:p>
          <a:p>
            <a:endParaRPr lang="es-EC" dirty="0"/>
          </a:p>
        </p:txBody>
      </p:sp>
      <p:pic>
        <p:nvPicPr>
          <p:cNvPr id="14" name="Gráfico 13">
            <a:extLst>
              <a:ext uri="{FF2B5EF4-FFF2-40B4-BE49-F238E27FC236}">
                <a16:creationId xmlns:a16="http://schemas.microsoft.com/office/drawing/2014/main" id="{18A7D3A3-730A-3C45-9D5B-0A95A29E05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60375" y="99898"/>
            <a:ext cx="1940124" cy="524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1077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>
            <a:extLst>
              <a:ext uri="{FF2B5EF4-FFF2-40B4-BE49-F238E27FC236}">
                <a16:creationId xmlns:a16="http://schemas.microsoft.com/office/drawing/2014/main" id="{78DF46AE-3D11-B44B-AF52-27591AEA6E4F}"/>
              </a:ext>
            </a:extLst>
          </p:cNvPr>
          <p:cNvSpPr txBox="1"/>
          <p:nvPr/>
        </p:nvSpPr>
        <p:spPr>
          <a:xfrm>
            <a:off x="1259825" y="634193"/>
            <a:ext cx="36808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C" dirty="0"/>
              <a:t>Plataforma Rastreo OBD + Mtto</a:t>
            </a:r>
          </a:p>
          <a:p>
            <a:endParaRPr lang="es-EC" dirty="0"/>
          </a:p>
        </p:txBody>
      </p:sp>
      <p:sp>
        <p:nvSpPr>
          <p:cNvPr id="26" name="Elipse 25">
            <a:extLst>
              <a:ext uri="{FF2B5EF4-FFF2-40B4-BE49-F238E27FC236}">
                <a16:creationId xmlns:a16="http://schemas.microsoft.com/office/drawing/2014/main" id="{2F9A53CD-A037-7740-8111-D2D732AA52C1}"/>
              </a:ext>
            </a:extLst>
          </p:cNvPr>
          <p:cNvSpPr/>
          <p:nvPr/>
        </p:nvSpPr>
        <p:spPr>
          <a:xfrm>
            <a:off x="614366" y="570378"/>
            <a:ext cx="484094" cy="48409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b="1"/>
              <a:t>1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0F3F32B9-5B2B-C44A-B173-413C661C2B4F}"/>
              </a:ext>
            </a:extLst>
          </p:cNvPr>
          <p:cNvSpPr txBox="1"/>
          <p:nvPr/>
        </p:nvSpPr>
        <p:spPr>
          <a:xfrm>
            <a:off x="8044405" y="-56715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C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6E6C527-AA82-0749-92BE-57F16007091E}"/>
              </a:ext>
            </a:extLst>
          </p:cNvPr>
          <p:cNvSpPr txBox="1"/>
          <p:nvPr/>
        </p:nvSpPr>
        <p:spPr>
          <a:xfrm>
            <a:off x="6375396" y="812425"/>
            <a:ext cx="50577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2400" b="1"/>
              <a:t>Alarma DTC Check Engine</a:t>
            </a:r>
            <a:endParaRPr lang="es-EC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29A731C8-55AE-AF4D-A8F3-B8E05E51F3A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3192" t="43148" r="10086"/>
          <a:stretch/>
        </p:blipFill>
        <p:spPr>
          <a:xfrm>
            <a:off x="206822" y="1388962"/>
            <a:ext cx="7169185" cy="4882489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4D04DE57-534C-A046-9BD5-E7040636E83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83928" y="5608045"/>
            <a:ext cx="4575656" cy="303023"/>
          </a:xfrm>
          <a:prstGeom prst="rect">
            <a:avLst/>
          </a:prstGeom>
          <a:effectLst>
            <a:outerShdw blurRad="571500" dist="165100" dir="2700000" algn="tl" rotWithShape="0">
              <a:prstClr val="black">
                <a:alpha val="40000"/>
              </a:prstClr>
            </a:outerShdw>
            <a:softEdge rad="31750"/>
          </a:effectLst>
        </p:spPr>
      </p:pic>
      <p:pic>
        <p:nvPicPr>
          <p:cNvPr id="11" name="Gráfico 10">
            <a:extLst>
              <a:ext uri="{FF2B5EF4-FFF2-40B4-BE49-F238E27FC236}">
                <a16:creationId xmlns:a16="http://schemas.microsoft.com/office/drawing/2014/main" id="{6B655581-8C49-B446-83CC-9E7EA88FA57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260375" y="99898"/>
            <a:ext cx="1940124" cy="524212"/>
          </a:xfrm>
          <a:prstGeom prst="rect">
            <a:avLst/>
          </a:prstGeom>
        </p:spPr>
      </p:pic>
      <p:cxnSp>
        <p:nvCxnSpPr>
          <p:cNvPr id="14" name="Conector curvado 13">
            <a:extLst>
              <a:ext uri="{FF2B5EF4-FFF2-40B4-BE49-F238E27FC236}">
                <a16:creationId xmlns:a16="http://schemas.microsoft.com/office/drawing/2014/main" id="{2E5B5854-A550-5743-94D3-CA5DC8B2A255}"/>
              </a:ext>
            </a:extLst>
          </p:cNvPr>
          <p:cNvCxnSpPr>
            <a:cxnSpLocks/>
          </p:cNvCxnSpPr>
          <p:nvPr/>
        </p:nvCxnSpPr>
        <p:spPr>
          <a:xfrm>
            <a:off x="3133493" y="5012426"/>
            <a:ext cx="1315844" cy="747131"/>
          </a:xfrm>
          <a:prstGeom prst="curvedConnector3">
            <a:avLst>
              <a:gd name="adj1" fmla="val 50000"/>
            </a:avLst>
          </a:prstGeom>
          <a:ln w="5715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video_cockpit_dtc.mov">
            <a:hlinkClick r:id="" action="ppaction://media"/>
            <a:extLst>
              <a:ext uri="{FF2B5EF4-FFF2-40B4-BE49-F238E27FC236}">
                <a16:creationId xmlns:a16="http://schemas.microsoft.com/office/drawing/2014/main" id="{8DCED2C0-DF99-AF40-9808-0FE4BDB9ECD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864273" y="1569313"/>
            <a:ext cx="6080040" cy="3378064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11300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98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>
            <a:extLst>
              <a:ext uri="{FF2B5EF4-FFF2-40B4-BE49-F238E27FC236}">
                <a16:creationId xmlns:a16="http://schemas.microsoft.com/office/drawing/2014/main" id="{78DF46AE-3D11-B44B-AF52-27591AEA6E4F}"/>
              </a:ext>
            </a:extLst>
          </p:cNvPr>
          <p:cNvSpPr txBox="1"/>
          <p:nvPr/>
        </p:nvSpPr>
        <p:spPr>
          <a:xfrm>
            <a:off x="1259825" y="634193"/>
            <a:ext cx="39084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C" dirty="0"/>
              <a:t>Plataforma Rastreo Simple + Mtto</a:t>
            </a:r>
          </a:p>
          <a:p>
            <a:endParaRPr lang="es-EC" dirty="0"/>
          </a:p>
        </p:txBody>
      </p:sp>
      <p:sp>
        <p:nvSpPr>
          <p:cNvPr id="26" name="Elipse 25">
            <a:extLst>
              <a:ext uri="{FF2B5EF4-FFF2-40B4-BE49-F238E27FC236}">
                <a16:creationId xmlns:a16="http://schemas.microsoft.com/office/drawing/2014/main" id="{2F9A53CD-A037-7740-8111-D2D732AA52C1}"/>
              </a:ext>
            </a:extLst>
          </p:cNvPr>
          <p:cNvSpPr/>
          <p:nvPr/>
        </p:nvSpPr>
        <p:spPr>
          <a:xfrm>
            <a:off x="614366" y="570378"/>
            <a:ext cx="484094" cy="48409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b="1"/>
              <a:t>1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0F3F32B9-5B2B-C44A-B173-413C661C2B4F}"/>
              </a:ext>
            </a:extLst>
          </p:cNvPr>
          <p:cNvSpPr txBox="1"/>
          <p:nvPr/>
        </p:nvSpPr>
        <p:spPr>
          <a:xfrm>
            <a:off x="8044405" y="-56715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C"/>
          </a:p>
        </p:txBody>
      </p:sp>
      <p:pic>
        <p:nvPicPr>
          <p:cNvPr id="11" name="Gráfico 10">
            <a:extLst>
              <a:ext uri="{FF2B5EF4-FFF2-40B4-BE49-F238E27FC236}">
                <a16:creationId xmlns:a16="http://schemas.microsoft.com/office/drawing/2014/main" id="{6B655581-8C49-B446-83CC-9E7EA88FA5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60375" y="99898"/>
            <a:ext cx="1940124" cy="5242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225AB10-4C1C-3A41-9DB9-D50B5A785E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7578" y="1635210"/>
            <a:ext cx="6882118" cy="3378065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566C5A4-88BF-6A4C-B683-F5C171CCB25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80047" y="3119948"/>
            <a:ext cx="5519526" cy="3185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8208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>
            <a:extLst>
              <a:ext uri="{FF2B5EF4-FFF2-40B4-BE49-F238E27FC236}">
                <a16:creationId xmlns:a16="http://schemas.microsoft.com/office/drawing/2014/main" id="{78DF46AE-3D11-B44B-AF52-27591AEA6E4F}"/>
              </a:ext>
            </a:extLst>
          </p:cNvPr>
          <p:cNvSpPr txBox="1"/>
          <p:nvPr/>
        </p:nvSpPr>
        <p:spPr>
          <a:xfrm>
            <a:off x="1259825" y="634193"/>
            <a:ext cx="33570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C" dirty="0"/>
              <a:t>Servicio de Rastreo de Rutas</a:t>
            </a:r>
          </a:p>
          <a:p>
            <a:endParaRPr lang="es-EC" dirty="0"/>
          </a:p>
        </p:txBody>
      </p:sp>
      <p:sp>
        <p:nvSpPr>
          <p:cNvPr id="26" name="Elipse 25">
            <a:extLst>
              <a:ext uri="{FF2B5EF4-FFF2-40B4-BE49-F238E27FC236}">
                <a16:creationId xmlns:a16="http://schemas.microsoft.com/office/drawing/2014/main" id="{2F9A53CD-A037-7740-8111-D2D732AA52C1}"/>
              </a:ext>
            </a:extLst>
          </p:cNvPr>
          <p:cNvSpPr/>
          <p:nvPr/>
        </p:nvSpPr>
        <p:spPr>
          <a:xfrm>
            <a:off x="614366" y="570378"/>
            <a:ext cx="484094" cy="48409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b="1"/>
              <a:t>1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0F3F32B9-5B2B-C44A-B173-413C661C2B4F}"/>
              </a:ext>
            </a:extLst>
          </p:cNvPr>
          <p:cNvSpPr txBox="1"/>
          <p:nvPr/>
        </p:nvSpPr>
        <p:spPr>
          <a:xfrm>
            <a:off x="8044405" y="-56715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C"/>
          </a:p>
        </p:txBody>
      </p:sp>
      <p:pic>
        <p:nvPicPr>
          <p:cNvPr id="11" name="Gráfico 10">
            <a:extLst>
              <a:ext uri="{FF2B5EF4-FFF2-40B4-BE49-F238E27FC236}">
                <a16:creationId xmlns:a16="http://schemas.microsoft.com/office/drawing/2014/main" id="{6B655581-8C49-B446-83CC-9E7EA88FA57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260375" y="99898"/>
            <a:ext cx="1940124" cy="524212"/>
          </a:xfrm>
          <a:prstGeom prst="rect">
            <a:avLst/>
          </a:prstGeom>
        </p:spPr>
      </p:pic>
      <p:pic>
        <p:nvPicPr>
          <p:cNvPr id="2" name="rutas.mov" descr="rutas.mov">
            <a:hlinkClick r:id="" action="ppaction://media"/>
            <a:extLst>
              <a:ext uri="{FF2B5EF4-FFF2-40B4-BE49-F238E27FC236}">
                <a16:creationId xmlns:a16="http://schemas.microsoft.com/office/drawing/2014/main" id="{C70868B2-5CDF-CF97-9EC7-DAE9331C4036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5410.0389" end="4516.3205"/>
                  <p14:fade in="250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514947" y="2037418"/>
            <a:ext cx="9162107" cy="4329334"/>
          </a:xfrm>
          <a:prstGeom prst="rect">
            <a:avLst/>
          </a:prstGeom>
        </p:spPr>
      </p:pic>
      <p:sp>
        <p:nvSpPr>
          <p:cNvPr id="13" name="CuadroTexto 9">
            <a:extLst>
              <a:ext uri="{FF2B5EF4-FFF2-40B4-BE49-F238E27FC236}">
                <a16:creationId xmlns:a16="http://schemas.microsoft.com/office/drawing/2014/main" id="{C4B6AA01-9572-D085-601A-690245ECE081}"/>
              </a:ext>
            </a:extLst>
          </p:cNvPr>
          <p:cNvSpPr txBox="1"/>
          <p:nvPr/>
        </p:nvSpPr>
        <p:spPr>
          <a:xfrm>
            <a:off x="1277932" y="1104973"/>
            <a:ext cx="965520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C" sz="1400" dirty="0"/>
              <a:t>Inteligencia Artificial para predicción de Ruta, usado por Uber, Cabify, Lyft, Google Summer of Code etc…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C" sz="1400" dirty="0"/>
              <a:t>Actualización semanal rutas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s-EC" sz="1400" dirty="0"/>
          </a:p>
        </p:txBody>
      </p:sp>
      <p:pic>
        <p:nvPicPr>
          <p:cNvPr id="4" name="Graphic 3" descr="Head with gears">
            <a:extLst>
              <a:ext uri="{FF2B5EF4-FFF2-40B4-BE49-F238E27FC236}">
                <a16:creationId xmlns:a16="http://schemas.microsoft.com/office/drawing/2014/main" id="{E189334A-324D-0ECF-B5E9-A922051C8EE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flipH="1">
            <a:off x="10779659" y="2037418"/>
            <a:ext cx="1147692" cy="1147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314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15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>
            <a:extLst>
              <a:ext uri="{FF2B5EF4-FFF2-40B4-BE49-F238E27FC236}">
                <a16:creationId xmlns:a16="http://schemas.microsoft.com/office/drawing/2014/main" id="{78DF46AE-3D11-B44B-AF52-27591AEA6E4F}"/>
              </a:ext>
            </a:extLst>
          </p:cNvPr>
          <p:cNvSpPr txBox="1"/>
          <p:nvPr/>
        </p:nvSpPr>
        <p:spPr>
          <a:xfrm>
            <a:off x="1259825" y="634193"/>
            <a:ext cx="31117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C" dirty="0"/>
              <a:t>Plataforma Rastreo + Mtto</a:t>
            </a:r>
          </a:p>
          <a:p>
            <a:endParaRPr lang="es-EC" dirty="0"/>
          </a:p>
        </p:txBody>
      </p:sp>
      <p:sp>
        <p:nvSpPr>
          <p:cNvPr id="26" name="Elipse 25">
            <a:extLst>
              <a:ext uri="{FF2B5EF4-FFF2-40B4-BE49-F238E27FC236}">
                <a16:creationId xmlns:a16="http://schemas.microsoft.com/office/drawing/2014/main" id="{2F9A53CD-A037-7740-8111-D2D732AA52C1}"/>
              </a:ext>
            </a:extLst>
          </p:cNvPr>
          <p:cNvSpPr/>
          <p:nvPr/>
        </p:nvSpPr>
        <p:spPr>
          <a:xfrm>
            <a:off x="614366" y="570378"/>
            <a:ext cx="484094" cy="48409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b="1"/>
              <a:t>1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0F3F32B9-5B2B-C44A-B173-413C661C2B4F}"/>
              </a:ext>
            </a:extLst>
          </p:cNvPr>
          <p:cNvSpPr txBox="1"/>
          <p:nvPr/>
        </p:nvSpPr>
        <p:spPr>
          <a:xfrm>
            <a:off x="8044405" y="-56715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C"/>
          </a:p>
        </p:txBody>
      </p:sp>
      <p:pic>
        <p:nvPicPr>
          <p:cNvPr id="11" name="Gráfico 10">
            <a:extLst>
              <a:ext uri="{FF2B5EF4-FFF2-40B4-BE49-F238E27FC236}">
                <a16:creationId xmlns:a16="http://schemas.microsoft.com/office/drawing/2014/main" id="{6B655581-8C49-B446-83CC-9E7EA88FA5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60375" y="99898"/>
            <a:ext cx="1940124" cy="524212"/>
          </a:xfrm>
          <a:prstGeom prst="rect">
            <a:avLst/>
          </a:prstGeom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1D9A48F1-7734-E449-91B7-99F9D666CBA6}"/>
              </a:ext>
            </a:extLst>
          </p:cNvPr>
          <p:cNvSpPr txBox="1"/>
          <p:nvPr/>
        </p:nvSpPr>
        <p:spPr>
          <a:xfrm>
            <a:off x="6375396" y="2418201"/>
            <a:ext cx="505779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2400" b="1" dirty="0"/>
              <a:t>Alarmas vía SMS o Whatsapp</a:t>
            </a:r>
            <a:endParaRPr lang="es-EC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C" dirty="0"/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EC" dirty="0"/>
              <a:t>Envío de SMS por cada alarma reportada, el dispositivo cuenta con un Acelerómetro para medir fuerzas G en 3 ejes X,Y,Z lo que ayuda al envío de alertas de conducción a mas de unirse a la Computadora del Vehículo para obtener Parámetros.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s-EC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C" dirty="0"/>
          </a:p>
          <a:p>
            <a:endParaRPr lang="es-EC" dirty="0"/>
          </a:p>
          <a:p>
            <a:endParaRPr lang="es-EC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79184CB7-10C8-C440-A494-D71CD1A65F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89699" y="1057717"/>
            <a:ext cx="2758309" cy="5421140"/>
          </a:xfrm>
          <a:prstGeom prst="rect">
            <a:avLst/>
          </a:prstGeom>
          <a:effectLst>
            <a:outerShdw blurRad="469900" dist="1270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407028CD-E58E-0849-94CF-52209AA3A0F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20693"/>
          <a:stretch/>
        </p:blipFill>
        <p:spPr>
          <a:xfrm>
            <a:off x="3224464" y="1585745"/>
            <a:ext cx="2483482" cy="4216341"/>
          </a:xfrm>
          <a:prstGeom prst="rect">
            <a:avLst/>
          </a:prstGeom>
          <a:effectLst>
            <a:innerShdw blurRad="25400" dist="12700" dir="13500000">
              <a:prstClr val="black">
                <a:alpha val="32000"/>
              </a:prstClr>
            </a:innerShdw>
          </a:effectLst>
        </p:spPr>
      </p:pic>
    </p:spTree>
    <p:extLst>
      <p:ext uri="{BB962C8B-B14F-4D97-AF65-F5344CB8AC3E}">
        <p14:creationId xmlns:p14="http://schemas.microsoft.com/office/powerpoint/2010/main" val="201571132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16464EB0-B89D-714D-87AA-AB3DE592EC7F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9000"/>
          </a:blip>
          <a:stretch>
            <a:fillRect/>
          </a:stretch>
        </p:blipFill>
        <p:spPr>
          <a:xfrm>
            <a:off x="-1" y="-78059"/>
            <a:ext cx="12355551" cy="7081025"/>
          </a:xfrm>
          <a:prstGeom prst="rect">
            <a:avLst/>
          </a:prstGeom>
          <a:effectLst/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0F3F32B9-5B2B-C44A-B173-413C661C2B4F}"/>
              </a:ext>
            </a:extLst>
          </p:cNvPr>
          <p:cNvSpPr txBox="1"/>
          <p:nvPr/>
        </p:nvSpPr>
        <p:spPr>
          <a:xfrm>
            <a:off x="8044405" y="-56715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C"/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1D9A48F1-7734-E449-91B7-99F9D666CBA6}"/>
              </a:ext>
            </a:extLst>
          </p:cNvPr>
          <p:cNvSpPr txBox="1"/>
          <p:nvPr/>
        </p:nvSpPr>
        <p:spPr>
          <a:xfrm>
            <a:off x="448387" y="2382533"/>
            <a:ext cx="5334106" cy="2400657"/>
          </a:xfrm>
          <a:prstGeom prst="rect">
            <a:avLst/>
          </a:prstGeom>
          <a:noFill/>
          <a:effectLst>
            <a:glow rad="508000">
              <a:schemeClr val="accent1">
                <a:alpha val="16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EC" sz="2400" b="1" dirty="0"/>
              <a:t>Rastreo OBD</a:t>
            </a:r>
            <a:endParaRPr lang="es-EC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C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C" dirty="0"/>
              <a:t>El dispositivo OBD2 soporta todas las marcas a partir del 2000 con todos los estandares OBD, para vehículos y camiones</a:t>
            </a:r>
          </a:p>
          <a:p>
            <a:endParaRPr lang="es-EC" dirty="0"/>
          </a:p>
          <a:p>
            <a:endParaRPr lang="es-EC" dirty="0"/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513BBC7B-4B67-0741-A5F3-5284BEC356B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9707"/>
          <a:stretch/>
        </p:blipFill>
        <p:spPr>
          <a:xfrm>
            <a:off x="2565129" y="589130"/>
            <a:ext cx="1926140" cy="1546557"/>
          </a:xfrm>
          <a:prstGeom prst="rect">
            <a:avLst/>
          </a:prstGeom>
          <a:effectLst>
            <a:outerShdw blurRad="368300" dist="1397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" name="Gráfico 5">
            <a:extLst>
              <a:ext uri="{FF2B5EF4-FFF2-40B4-BE49-F238E27FC236}">
                <a16:creationId xmlns:a16="http://schemas.microsoft.com/office/drawing/2014/main" id="{0B334194-15D0-124F-9EF7-B8C34257F85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45738" y="4655912"/>
            <a:ext cx="4571299" cy="2202088"/>
          </a:xfrm>
          <a:prstGeom prst="rect">
            <a:avLst/>
          </a:prstGeom>
        </p:spPr>
      </p:pic>
      <p:pic>
        <p:nvPicPr>
          <p:cNvPr id="11" name="Gráfico 10">
            <a:extLst>
              <a:ext uri="{FF2B5EF4-FFF2-40B4-BE49-F238E27FC236}">
                <a16:creationId xmlns:a16="http://schemas.microsoft.com/office/drawing/2014/main" id="{FA38E911-D457-5442-9CCB-C78F954FEEA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45738" y="4655912"/>
            <a:ext cx="4571299" cy="2202088"/>
          </a:xfrm>
          <a:prstGeom prst="rect">
            <a:avLst/>
          </a:prstGeom>
        </p:spPr>
      </p:pic>
      <p:sp>
        <p:nvSpPr>
          <p:cNvPr id="8" name="CuadroTexto 15">
            <a:extLst>
              <a:ext uri="{FF2B5EF4-FFF2-40B4-BE49-F238E27FC236}">
                <a16:creationId xmlns:a16="http://schemas.microsoft.com/office/drawing/2014/main" id="{085BEEE4-A68F-9F4A-92A6-BFCAA6637DBB}"/>
              </a:ext>
            </a:extLst>
          </p:cNvPr>
          <p:cNvSpPr txBox="1"/>
          <p:nvPr/>
        </p:nvSpPr>
        <p:spPr>
          <a:xfrm>
            <a:off x="6030581" y="2382533"/>
            <a:ext cx="5334106" cy="2123658"/>
          </a:xfrm>
          <a:prstGeom prst="rect">
            <a:avLst/>
          </a:prstGeom>
          <a:noFill/>
          <a:effectLst>
            <a:glow rad="508000">
              <a:schemeClr val="accent1">
                <a:alpha val="16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s-EC" sz="2400" b="1" dirty="0"/>
              <a:t>Rastreo Simple</a:t>
            </a:r>
            <a:endParaRPr lang="es-EC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C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EC" dirty="0"/>
              <a:t>El dispositivo simple soporta todas las marcas de vehículos, camiones y eléctricos de hasta 60V.</a:t>
            </a:r>
          </a:p>
          <a:p>
            <a:endParaRPr lang="es-EC" dirty="0"/>
          </a:p>
          <a:p>
            <a:endParaRPr lang="es-EC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6F32F28-7365-864D-985F-DE2958C947D0}"/>
              </a:ext>
            </a:extLst>
          </p:cNvPr>
          <p:cNvSpPr txBox="1"/>
          <p:nvPr/>
        </p:nvSpPr>
        <p:spPr>
          <a:xfrm>
            <a:off x="537755" y="157618"/>
            <a:ext cx="920931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C" sz="2000" b="1" dirty="0"/>
              <a:t>Soporte para todas las Marcas de Vehículos</a:t>
            </a:r>
            <a:endParaRPr lang="es-EC" sz="2000" dirty="0"/>
          </a:p>
        </p:txBody>
      </p:sp>
    </p:spTree>
    <p:extLst>
      <p:ext uri="{BB962C8B-B14F-4D97-AF65-F5344CB8AC3E}">
        <p14:creationId xmlns:p14="http://schemas.microsoft.com/office/powerpoint/2010/main" val="396008895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E7A9AEF-4D44-B740-94A4-B4A65A3B6DC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C"/>
              <a:t>Plataforma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6757736-7C5B-0542-8C90-DC7B3AF5008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C"/>
              <a:t>Imagen Corporativa propia de la Marca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E59E0AB-2E0B-684E-A103-95214F2EFA2E}"/>
              </a:ext>
            </a:extLst>
          </p:cNvPr>
          <p:cNvSpPr txBox="1"/>
          <p:nvPr/>
        </p:nvSpPr>
        <p:spPr>
          <a:xfrm>
            <a:off x="7180729" y="1792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69848190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>
            <a:extLst>
              <a:ext uri="{FF2B5EF4-FFF2-40B4-BE49-F238E27FC236}">
                <a16:creationId xmlns:a16="http://schemas.microsoft.com/office/drawing/2014/main" id="{760D291A-7045-7649-A8D2-38890672F9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0142" y="332109"/>
            <a:ext cx="3277545" cy="27963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6E59E0AB-2E0B-684E-A103-95214F2EFA2E}"/>
              </a:ext>
            </a:extLst>
          </p:cNvPr>
          <p:cNvSpPr txBox="1"/>
          <p:nvPr/>
        </p:nvSpPr>
        <p:spPr>
          <a:xfrm>
            <a:off x="7180729" y="1792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C"/>
          </a:p>
        </p:txBody>
      </p:sp>
      <p:sp>
        <p:nvSpPr>
          <p:cNvPr id="18" name="Subtítulo 2">
            <a:extLst>
              <a:ext uri="{FF2B5EF4-FFF2-40B4-BE49-F238E27FC236}">
                <a16:creationId xmlns:a16="http://schemas.microsoft.com/office/drawing/2014/main" id="{0060F9E1-0C37-9543-B0A7-94407ABC95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88020" y="3349883"/>
            <a:ext cx="4029603" cy="606848"/>
          </a:xfrm>
        </p:spPr>
        <p:txBody>
          <a:bodyPr>
            <a:normAutofit/>
          </a:bodyPr>
          <a:lstStyle/>
          <a:p>
            <a:r>
              <a:rPr lang="es-EC" dirty="0"/>
              <a:t>APP Imagen Corporativa Propia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01FF08BE-0DDF-144F-9E78-AF5EC84C91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5309" y="306495"/>
            <a:ext cx="5149855" cy="26018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0D90B244-0E3E-0846-AB0D-9E29B3BE7A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65674" y="1219017"/>
            <a:ext cx="5099586" cy="24991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B5E61857-A451-DE4E-AC49-5C29C056B3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93951" y="3718151"/>
            <a:ext cx="1951541" cy="731828"/>
          </a:xfrm>
          <a:prstGeom prst="rect">
            <a:avLst/>
          </a:prstGeom>
        </p:spPr>
      </p:pic>
      <p:sp>
        <p:nvSpPr>
          <p:cNvPr id="19" name="Subtítulo 2">
            <a:extLst>
              <a:ext uri="{FF2B5EF4-FFF2-40B4-BE49-F238E27FC236}">
                <a16:creationId xmlns:a16="http://schemas.microsoft.com/office/drawing/2014/main" id="{53B838BA-4720-0D46-8729-89DFF7556574}"/>
              </a:ext>
            </a:extLst>
          </p:cNvPr>
          <p:cNvSpPr txBox="1">
            <a:spLocks/>
          </p:cNvSpPr>
          <p:nvPr/>
        </p:nvSpPr>
        <p:spPr>
          <a:xfrm>
            <a:off x="5220185" y="3914743"/>
            <a:ext cx="6114979" cy="46540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C"/>
              <a:t>Aplicación Web con  su Imagen Corporativa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8D0CF1B1-0E96-924E-A265-9020ADAB99F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87718" y="4371221"/>
            <a:ext cx="3455498" cy="1631763"/>
          </a:xfrm>
          <a:prstGeom prst="rect">
            <a:avLst/>
          </a:prstGeom>
        </p:spPr>
      </p:pic>
      <p:grpSp>
        <p:nvGrpSpPr>
          <p:cNvPr id="7" name="Grupo 6">
            <a:extLst>
              <a:ext uri="{FF2B5EF4-FFF2-40B4-BE49-F238E27FC236}">
                <a16:creationId xmlns:a16="http://schemas.microsoft.com/office/drawing/2014/main" id="{8FDD45FA-FF9D-604F-9BAC-C73AD510338A}"/>
              </a:ext>
            </a:extLst>
          </p:cNvPr>
          <p:cNvGrpSpPr/>
          <p:nvPr/>
        </p:nvGrpSpPr>
        <p:grpSpPr>
          <a:xfrm>
            <a:off x="1304693" y="4716019"/>
            <a:ext cx="3812930" cy="1940042"/>
            <a:chOff x="1304693" y="4749473"/>
            <a:chExt cx="3812930" cy="1940042"/>
          </a:xfrm>
        </p:grpSpPr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C14C4A05-81B2-AC47-A02E-A8836A8A35D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16200000">
              <a:off x="2241137" y="3813029"/>
              <a:ext cx="1940042" cy="3812930"/>
            </a:xfrm>
            <a:prstGeom prst="rect">
              <a:avLst/>
            </a:prstGeom>
            <a:effectLst>
              <a:outerShdw blurRad="469900" dist="1270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5" name="Rectángulo 4">
              <a:extLst>
                <a:ext uri="{FF2B5EF4-FFF2-40B4-BE49-F238E27FC236}">
                  <a16:creationId xmlns:a16="http://schemas.microsoft.com/office/drawing/2014/main" id="{803997DB-12CA-C64B-B2F8-FE1722550153}"/>
                </a:ext>
              </a:extLst>
            </p:cNvPr>
            <p:cNvSpPr/>
            <p:nvPr/>
          </p:nvSpPr>
          <p:spPr>
            <a:xfrm>
              <a:off x="1640143" y="4805227"/>
              <a:ext cx="3008590" cy="1814485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05723CB5-3B2C-D34F-B694-47FD03AB62C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640143" y="4886990"/>
              <a:ext cx="3008590" cy="166992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8220045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6E59E0AB-2E0B-684E-A103-95214F2EFA2E}"/>
              </a:ext>
            </a:extLst>
          </p:cNvPr>
          <p:cNvSpPr txBox="1"/>
          <p:nvPr/>
        </p:nvSpPr>
        <p:spPr>
          <a:xfrm>
            <a:off x="7180729" y="1792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C"/>
          </a:p>
        </p:txBody>
      </p:sp>
      <p:sp>
        <p:nvSpPr>
          <p:cNvPr id="18" name="Subtítulo 2">
            <a:extLst>
              <a:ext uri="{FF2B5EF4-FFF2-40B4-BE49-F238E27FC236}">
                <a16:creationId xmlns:a16="http://schemas.microsoft.com/office/drawing/2014/main" id="{0060F9E1-0C37-9543-B0A7-94407ABC95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88021" y="4761183"/>
            <a:ext cx="9265880" cy="945136"/>
          </a:xfrm>
        </p:spPr>
        <p:txBody>
          <a:bodyPr>
            <a:noAutofit/>
          </a:bodyPr>
          <a:lstStyle/>
          <a:p>
            <a:pPr algn="ctr"/>
            <a:r>
              <a:rPr lang="es-EC" dirty="0"/>
              <a:t>Servidores en la Nube en Datacenter Tier 4 Internacional </a:t>
            </a:r>
          </a:p>
          <a:p>
            <a:pPr algn="ctr"/>
            <a:r>
              <a:rPr lang="es-EC" dirty="0"/>
              <a:t>en Houston y Atlanta</a:t>
            </a:r>
          </a:p>
          <a:p>
            <a:pPr algn="ctr"/>
            <a:r>
              <a:rPr lang="es-EC" dirty="0"/>
              <a:t>Garantizan 99% Uptime (Cobertura de Servicio)</a:t>
            </a:r>
          </a:p>
          <a:p>
            <a:pPr algn="ctr"/>
            <a:r>
              <a:rPr lang="es-EC" dirty="0"/>
              <a:t>Plataforma con servicio y soporte 24x7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7FAA430F-045F-C24B-95F1-3E27441402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9877" y="752193"/>
            <a:ext cx="5144366" cy="3805422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BF960235-5E71-3246-B765-529FD687E3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274" y="2496633"/>
            <a:ext cx="2503934" cy="1476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625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CuadroTexto 9">
            <a:extLst>
              <a:ext uri="{FF2B5EF4-FFF2-40B4-BE49-F238E27FC236}">
                <a16:creationId xmlns:a16="http://schemas.microsoft.com/office/drawing/2014/main" id="{7D4310E2-EF08-7719-0B73-A12AC2405AF3}"/>
              </a:ext>
            </a:extLst>
          </p:cNvPr>
          <p:cNvSpPr txBox="1"/>
          <p:nvPr/>
        </p:nvSpPr>
        <p:spPr>
          <a:xfrm>
            <a:off x="1259825" y="627759"/>
            <a:ext cx="1985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dirty="0"/>
              <a:t>Estado del Arte</a:t>
            </a:r>
          </a:p>
        </p:txBody>
      </p:sp>
      <p:sp>
        <p:nvSpPr>
          <p:cNvPr id="34" name="Elipse 25">
            <a:extLst>
              <a:ext uri="{FF2B5EF4-FFF2-40B4-BE49-F238E27FC236}">
                <a16:creationId xmlns:a16="http://schemas.microsoft.com/office/drawing/2014/main" id="{9661A9C7-9F9F-EE12-AE5B-D635A6C8515A}"/>
              </a:ext>
            </a:extLst>
          </p:cNvPr>
          <p:cNvSpPr/>
          <p:nvPr/>
        </p:nvSpPr>
        <p:spPr>
          <a:xfrm>
            <a:off x="614366" y="570378"/>
            <a:ext cx="484094" cy="48409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b="1"/>
              <a:t>1</a:t>
            </a:r>
          </a:p>
        </p:txBody>
      </p:sp>
      <p:grpSp>
        <p:nvGrpSpPr>
          <p:cNvPr id="180" name="Group 179">
            <a:extLst>
              <a:ext uri="{FF2B5EF4-FFF2-40B4-BE49-F238E27FC236}">
                <a16:creationId xmlns:a16="http://schemas.microsoft.com/office/drawing/2014/main" id="{6A0DB7E0-A9EE-4E62-6036-4FE958227A89}"/>
              </a:ext>
            </a:extLst>
          </p:cNvPr>
          <p:cNvGrpSpPr/>
          <p:nvPr/>
        </p:nvGrpSpPr>
        <p:grpSpPr>
          <a:xfrm>
            <a:off x="1854120" y="185900"/>
            <a:ext cx="8483759" cy="5839656"/>
            <a:chOff x="1751694" y="570378"/>
            <a:chExt cx="8483759" cy="5839656"/>
          </a:xfrm>
        </p:grpSpPr>
        <p:pic>
          <p:nvPicPr>
            <p:cNvPr id="6" name="Graphic 5" descr="Robot">
              <a:extLst>
                <a:ext uri="{FF2B5EF4-FFF2-40B4-BE49-F238E27FC236}">
                  <a16:creationId xmlns:a16="http://schemas.microsoft.com/office/drawing/2014/main" id="{634207FB-BB4E-6F90-9BC0-396A1B7FCB0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52474" y="1563612"/>
              <a:ext cx="816242" cy="816242"/>
            </a:xfrm>
            <a:prstGeom prst="rect">
              <a:avLst/>
            </a:prstGeom>
          </p:spPr>
        </p:pic>
        <p:pic>
          <p:nvPicPr>
            <p:cNvPr id="30" name="Graphic 29" descr="Factory">
              <a:extLst>
                <a:ext uri="{FF2B5EF4-FFF2-40B4-BE49-F238E27FC236}">
                  <a16:creationId xmlns:a16="http://schemas.microsoft.com/office/drawing/2014/main" id="{97D5FB03-8FE7-A4C6-E7E5-D4754F4D37F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183965" y="2460264"/>
              <a:ext cx="1260297" cy="1260297"/>
            </a:xfrm>
            <a:prstGeom prst="rect">
              <a:avLst/>
            </a:prstGeom>
          </p:spPr>
        </p:pic>
        <p:pic>
          <p:nvPicPr>
            <p:cNvPr id="56" name="Graphic 55" descr="Man">
              <a:extLst>
                <a:ext uri="{FF2B5EF4-FFF2-40B4-BE49-F238E27FC236}">
                  <a16:creationId xmlns:a16="http://schemas.microsoft.com/office/drawing/2014/main" id="{4E52EAB0-3735-D414-E5BE-A411E967FAB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135648" y="2490453"/>
              <a:ext cx="648748" cy="648748"/>
            </a:xfrm>
            <a:prstGeom prst="rect">
              <a:avLst/>
            </a:prstGeom>
          </p:spPr>
        </p:pic>
        <p:pic>
          <p:nvPicPr>
            <p:cNvPr id="58" name="Graphic 57" descr="Computer">
              <a:extLst>
                <a:ext uri="{FF2B5EF4-FFF2-40B4-BE49-F238E27FC236}">
                  <a16:creationId xmlns:a16="http://schemas.microsoft.com/office/drawing/2014/main" id="{4DE50FC2-A856-C763-D7D9-CE1F884C308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6185192" y="2185959"/>
              <a:ext cx="799291" cy="799291"/>
            </a:xfrm>
            <a:prstGeom prst="rect">
              <a:avLst/>
            </a:prstGeom>
          </p:spPr>
        </p:pic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3A96B4E7-370B-B49A-3888-FD96DF5380DC}"/>
                </a:ext>
              </a:extLst>
            </p:cNvPr>
            <p:cNvSpPr/>
            <p:nvPr/>
          </p:nvSpPr>
          <p:spPr>
            <a:xfrm>
              <a:off x="1751694" y="3652037"/>
              <a:ext cx="2112850" cy="2230231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6C2684B7-F03B-83FA-CFBD-65B4584FD822}"/>
                </a:ext>
              </a:extLst>
            </p:cNvPr>
            <p:cNvSpPr/>
            <p:nvPr/>
          </p:nvSpPr>
          <p:spPr>
            <a:xfrm>
              <a:off x="3864544" y="3258716"/>
              <a:ext cx="2112850" cy="2623554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295C829C-BAFD-58DB-0525-6016E96F2DDD}"/>
                </a:ext>
              </a:extLst>
            </p:cNvPr>
            <p:cNvSpPr/>
            <p:nvPr/>
          </p:nvSpPr>
          <p:spPr>
            <a:xfrm>
              <a:off x="5977394" y="2905580"/>
              <a:ext cx="2112850" cy="297669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42DFBB19-A156-5CB7-6529-D2E254BC163E}"/>
                </a:ext>
              </a:extLst>
            </p:cNvPr>
            <p:cNvSpPr/>
            <p:nvPr/>
          </p:nvSpPr>
          <p:spPr>
            <a:xfrm>
              <a:off x="8077885" y="2514714"/>
              <a:ext cx="2112850" cy="3367556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5C7FF695-B035-1D36-8A88-2D67A6341E8B}"/>
                </a:ext>
              </a:extLst>
            </p:cNvPr>
            <p:cNvSpPr txBox="1"/>
            <p:nvPr/>
          </p:nvSpPr>
          <p:spPr>
            <a:xfrm>
              <a:off x="1751694" y="3755685"/>
              <a:ext cx="2112850" cy="339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sz="1000" b="1" dirty="0">
                  <a:solidFill>
                    <a:schemeClr val="bg1"/>
                  </a:solidFill>
                  <a:latin typeface="Good Times Rg" panose="020B0605020000020001" pitchFamily="34" charset="77"/>
                </a:rPr>
                <a:t>Industria 1.0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37A72E8B-3CE1-2EFF-96CC-1D13520ED1C7}"/>
                </a:ext>
              </a:extLst>
            </p:cNvPr>
            <p:cNvSpPr txBox="1"/>
            <p:nvPr/>
          </p:nvSpPr>
          <p:spPr>
            <a:xfrm>
              <a:off x="3876900" y="3328622"/>
              <a:ext cx="2112850" cy="339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sz="1000" b="1" dirty="0">
                  <a:solidFill>
                    <a:schemeClr val="bg1"/>
                  </a:solidFill>
                  <a:latin typeface="Good Times Rg" panose="020B0605020000020001" pitchFamily="34" charset="77"/>
                </a:rPr>
                <a:t>Industria 2.0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36241F22-0F47-78C4-B0A1-420082A3B1AB}"/>
                </a:ext>
              </a:extLst>
            </p:cNvPr>
            <p:cNvSpPr txBox="1"/>
            <p:nvPr/>
          </p:nvSpPr>
          <p:spPr>
            <a:xfrm>
              <a:off x="5965039" y="2920879"/>
              <a:ext cx="2112850" cy="339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sz="1000" b="1" dirty="0">
                  <a:solidFill>
                    <a:schemeClr val="bg1"/>
                  </a:solidFill>
                  <a:latin typeface="Good Times Rg" panose="020B0605020000020001" pitchFamily="34" charset="77"/>
                </a:rPr>
                <a:t>Industria 3.0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9691000D-CD40-B92F-4739-352EAA6CDE43}"/>
                </a:ext>
              </a:extLst>
            </p:cNvPr>
            <p:cNvSpPr txBox="1"/>
            <p:nvPr/>
          </p:nvSpPr>
          <p:spPr>
            <a:xfrm>
              <a:off x="8122603" y="2540468"/>
              <a:ext cx="2112850" cy="339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sz="1000" b="1" dirty="0">
                  <a:solidFill>
                    <a:schemeClr val="bg1"/>
                  </a:solidFill>
                  <a:latin typeface="Good Times Rg" panose="020B0605020000020001" pitchFamily="34" charset="77"/>
                </a:rPr>
                <a:t>Industria 4.0</a:t>
              </a:r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ECA44611-6204-1F94-55E4-6538396F4628}"/>
                </a:ext>
              </a:extLst>
            </p:cNvPr>
            <p:cNvSpPr/>
            <p:nvPr/>
          </p:nvSpPr>
          <p:spPr>
            <a:xfrm>
              <a:off x="2248868" y="5350373"/>
              <a:ext cx="1059661" cy="1059661"/>
            </a:xfrm>
            <a:prstGeom prst="ellipse">
              <a:avLst/>
            </a:prstGeom>
            <a:solidFill>
              <a:schemeClr val="bg1"/>
            </a:solidFill>
            <a:ln w="3175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523937E9-A1F7-DF91-15FA-BAC22030AAEC}"/>
                </a:ext>
              </a:extLst>
            </p:cNvPr>
            <p:cNvSpPr/>
            <p:nvPr/>
          </p:nvSpPr>
          <p:spPr>
            <a:xfrm>
              <a:off x="4361718" y="5350373"/>
              <a:ext cx="1059661" cy="1059661"/>
            </a:xfrm>
            <a:prstGeom prst="ellipse">
              <a:avLst/>
            </a:prstGeom>
            <a:solidFill>
              <a:schemeClr val="bg1"/>
            </a:solidFill>
            <a:ln w="317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59EAC1F2-B708-7C52-EC9C-E4F7118884C3}"/>
                </a:ext>
              </a:extLst>
            </p:cNvPr>
            <p:cNvSpPr/>
            <p:nvPr/>
          </p:nvSpPr>
          <p:spPr>
            <a:xfrm>
              <a:off x="6499277" y="5350373"/>
              <a:ext cx="1059661" cy="1059661"/>
            </a:xfrm>
            <a:prstGeom prst="ellipse">
              <a:avLst/>
            </a:prstGeom>
            <a:solidFill>
              <a:schemeClr val="bg1"/>
            </a:solidFill>
            <a:ln w="317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632D07A6-B158-9DE8-87D3-F79C17677E2E}"/>
                </a:ext>
              </a:extLst>
            </p:cNvPr>
            <p:cNvSpPr/>
            <p:nvPr/>
          </p:nvSpPr>
          <p:spPr>
            <a:xfrm>
              <a:off x="8636837" y="5350373"/>
              <a:ext cx="1059661" cy="1059661"/>
            </a:xfrm>
            <a:prstGeom prst="ellipse">
              <a:avLst/>
            </a:prstGeom>
            <a:solidFill>
              <a:schemeClr val="bg1"/>
            </a:solidFill>
            <a:ln w="3175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A13BAE7B-780A-2417-7E63-2400535357D7}"/>
                </a:ext>
              </a:extLst>
            </p:cNvPr>
            <p:cNvGrpSpPr/>
            <p:nvPr/>
          </p:nvGrpSpPr>
          <p:grpSpPr>
            <a:xfrm>
              <a:off x="2352930" y="5519423"/>
              <a:ext cx="909192" cy="797649"/>
              <a:chOff x="2982199" y="4783869"/>
              <a:chExt cx="659658" cy="578729"/>
            </a:xfrm>
            <a:solidFill>
              <a:schemeClr val="tx1">
                <a:lumMod val="95000"/>
                <a:lumOff val="5000"/>
              </a:schemeClr>
            </a:solidFill>
          </p:grpSpPr>
          <p:pic>
            <p:nvPicPr>
              <p:cNvPr id="83" name="Graphic 82" descr="Single gear">
                <a:extLst>
                  <a:ext uri="{FF2B5EF4-FFF2-40B4-BE49-F238E27FC236}">
                    <a16:creationId xmlns:a16="http://schemas.microsoft.com/office/drawing/2014/main" id="{8D4C6EDA-AEA4-B50A-4267-C2155464604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2982199" y="4783869"/>
                <a:ext cx="383914" cy="383914"/>
              </a:xfrm>
              <a:prstGeom prst="rect">
                <a:avLst/>
              </a:prstGeom>
            </p:spPr>
          </p:pic>
          <p:pic>
            <p:nvPicPr>
              <p:cNvPr id="20" name="Graphic 19" descr="Gears">
                <a:extLst>
                  <a:ext uri="{FF2B5EF4-FFF2-40B4-BE49-F238E27FC236}">
                    <a16:creationId xmlns:a16="http://schemas.microsoft.com/office/drawing/2014/main" id="{BCBB0311-0451-AD86-DEEF-7CA1EB7F72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3126766" y="4847507"/>
                <a:ext cx="515091" cy="515091"/>
              </a:xfrm>
              <a:prstGeom prst="rect">
                <a:avLst/>
              </a:prstGeom>
            </p:spPr>
          </p:pic>
        </p:grpSp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31BAFB61-FB6F-EF31-E55D-1DD51F3706A2}"/>
                </a:ext>
              </a:extLst>
            </p:cNvPr>
            <p:cNvGrpSpPr/>
            <p:nvPr/>
          </p:nvGrpSpPr>
          <p:grpSpPr>
            <a:xfrm>
              <a:off x="4436266" y="5518024"/>
              <a:ext cx="849969" cy="849969"/>
              <a:chOff x="4462192" y="4745951"/>
              <a:chExt cx="718245" cy="718245"/>
            </a:xfrm>
          </p:grpSpPr>
          <p:grpSp>
            <p:nvGrpSpPr>
              <p:cNvPr id="112" name="Group 111">
                <a:extLst>
                  <a:ext uri="{FF2B5EF4-FFF2-40B4-BE49-F238E27FC236}">
                    <a16:creationId xmlns:a16="http://schemas.microsoft.com/office/drawing/2014/main" id="{A2FABE29-D72E-C0A1-6C95-CE19F09A0750}"/>
                  </a:ext>
                </a:extLst>
              </p:cNvPr>
              <p:cNvGrpSpPr/>
              <p:nvPr/>
            </p:nvGrpSpPr>
            <p:grpSpPr>
              <a:xfrm>
                <a:off x="4462192" y="4745951"/>
                <a:ext cx="718245" cy="718245"/>
                <a:chOff x="4425248" y="4644353"/>
                <a:chExt cx="914400" cy="914400"/>
              </a:xfrm>
            </p:grpSpPr>
            <p:pic>
              <p:nvPicPr>
                <p:cNvPr id="103" name="Graphic 102" descr="DVD player">
                  <a:extLst>
                    <a:ext uri="{FF2B5EF4-FFF2-40B4-BE49-F238E27FC236}">
                      <a16:creationId xmlns:a16="http://schemas.microsoft.com/office/drawing/2014/main" id="{3FB7EBC2-4735-0762-02BA-2A0FF87E8BC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4">
                  <a:extLst>
                    <a:ext uri="{96DAC541-7B7A-43D3-8B79-37D633B846F1}">
                      <asvg:svgBlip xmlns:asvg="http://schemas.microsoft.com/office/drawing/2016/SVG/main" r:embed="rId15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425248" y="4644353"/>
                  <a:ext cx="914400" cy="914400"/>
                </a:xfrm>
                <a:prstGeom prst="rect">
                  <a:avLst/>
                </a:prstGeom>
              </p:spPr>
            </p:pic>
            <p:grpSp>
              <p:nvGrpSpPr>
                <p:cNvPr id="104" name="Group 103">
                  <a:extLst>
                    <a:ext uri="{FF2B5EF4-FFF2-40B4-BE49-F238E27FC236}">
                      <a16:creationId xmlns:a16="http://schemas.microsoft.com/office/drawing/2014/main" id="{198DF9D0-0ACD-C26D-5869-D5E5544BCBE7}"/>
                    </a:ext>
                  </a:extLst>
                </p:cNvPr>
                <p:cNvGrpSpPr/>
                <p:nvPr/>
              </p:nvGrpSpPr>
              <p:grpSpPr>
                <a:xfrm>
                  <a:off x="4531302" y="5041350"/>
                  <a:ext cx="730340" cy="79417"/>
                  <a:chOff x="5595657" y="2650480"/>
                  <a:chExt cx="730340" cy="79417"/>
                </a:xfrm>
              </p:grpSpPr>
              <p:sp>
                <p:nvSpPr>
                  <p:cNvPr id="105" name="Rounded Rectangle 104">
                    <a:extLst>
                      <a:ext uri="{FF2B5EF4-FFF2-40B4-BE49-F238E27FC236}">
                        <a16:creationId xmlns:a16="http://schemas.microsoft.com/office/drawing/2014/main" id="{9A55AE37-842D-19DB-EE5D-1FE36DFCB050}"/>
                      </a:ext>
                    </a:extLst>
                  </p:cNvPr>
                  <p:cNvSpPr/>
                  <p:nvPr/>
                </p:nvSpPr>
                <p:spPr>
                  <a:xfrm>
                    <a:off x="5595657" y="2650480"/>
                    <a:ext cx="730340" cy="79417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_tradnl"/>
                  </a:p>
                </p:txBody>
              </p:sp>
              <p:grpSp>
                <p:nvGrpSpPr>
                  <p:cNvPr id="106" name="Group 105">
                    <a:extLst>
                      <a:ext uri="{FF2B5EF4-FFF2-40B4-BE49-F238E27FC236}">
                        <a16:creationId xmlns:a16="http://schemas.microsoft.com/office/drawing/2014/main" id="{8CC30480-8427-5405-5D10-CDC60A73856D}"/>
                      </a:ext>
                    </a:extLst>
                  </p:cNvPr>
                  <p:cNvGrpSpPr/>
                  <p:nvPr/>
                </p:nvGrpSpPr>
                <p:grpSpPr>
                  <a:xfrm>
                    <a:off x="5656121" y="2664936"/>
                    <a:ext cx="609413" cy="53788"/>
                    <a:chOff x="5627287" y="2664936"/>
                    <a:chExt cx="609413" cy="53788"/>
                  </a:xfrm>
                </p:grpSpPr>
                <p:sp>
                  <p:nvSpPr>
                    <p:cNvPr id="107" name="Oval 106">
                      <a:extLst>
                        <a:ext uri="{FF2B5EF4-FFF2-40B4-BE49-F238E27FC236}">
                          <a16:creationId xmlns:a16="http://schemas.microsoft.com/office/drawing/2014/main" id="{1BF6B91F-DA18-E450-B1B7-BAD6812BCEB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627287" y="2664936"/>
                      <a:ext cx="53788" cy="53788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_tradnl"/>
                    </a:p>
                  </p:txBody>
                </p:sp>
                <p:sp>
                  <p:nvSpPr>
                    <p:cNvPr id="108" name="Oval 107">
                      <a:extLst>
                        <a:ext uri="{FF2B5EF4-FFF2-40B4-BE49-F238E27FC236}">
                          <a16:creationId xmlns:a16="http://schemas.microsoft.com/office/drawing/2014/main" id="{186714E9-71FE-32D7-4357-9048B5A8CC9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63812" y="2664936"/>
                      <a:ext cx="53788" cy="53788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_tradnl"/>
                    </a:p>
                  </p:txBody>
                </p:sp>
                <p:sp>
                  <p:nvSpPr>
                    <p:cNvPr id="109" name="Oval 108">
                      <a:extLst>
                        <a:ext uri="{FF2B5EF4-FFF2-40B4-BE49-F238E27FC236}">
                          <a16:creationId xmlns:a16="http://schemas.microsoft.com/office/drawing/2014/main" id="{51C8140F-D1D9-E7C7-28C3-74094D7A8E1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06687" y="2664936"/>
                      <a:ext cx="53788" cy="53788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_tradnl"/>
                    </a:p>
                  </p:txBody>
                </p:sp>
                <p:sp>
                  <p:nvSpPr>
                    <p:cNvPr id="110" name="Oval 109">
                      <a:extLst>
                        <a:ext uri="{FF2B5EF4-FFF2-40B4-BE49-F238E27FC236}">
                          <a16:creationId xmlns:a16="http://schemas.microsoft.com/office/drawing/2014/main" id="{1A4C1D40-78E0-0842-333C-97C5D49C490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43212" y="2664936"/>
                      <a:ext cx="53788" cy="53788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_tradnl"/>
                    </a:p>
                  </p:txBody>
                </p:sp>
                <p:sp>
                  <p:nvSpPr>
                    <p:cNvPr id="111" name="Oval 110">
                      <a:extLst>
                        <a:ext uri="{FF2B5EF4-FFF2-40B4-BE49-F238E27FC236}">
                          <a16:creationId xmlns:a16="http://schemas.microsoft.com/office/drawing/2014/main" id="{7FC583A1-CD3C-167E-5158-DB6501EFE13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82912" y="2664936"/>
                      <a:ext cx="53788" cy="53788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_tradnl"/>
                    </a:p>
                  </p:txBody>
                </p:sp>
              </p:grpSp>
            </p:grpSp>
          </p:grpSp>
          <p:grpSp>
            <p:nvGrpSpPr>
              <p:cNvPr id="118" name="Group 117">
                <a:extLst>
                  <a:ext uri="{FF2B5EF4-FFF2-40B4-BE49-F238E27FC236}">
                    <a16:creationId xmlns:a16="http://schemas.microsoft.com/office/drawing/2014/main" id="{F48C6445-2998-F634-8665-6438CBF9DB25}"/>
                  </a:ext>
                </a:extLst>
              </p:cNvPr>
              <p:cNvGrpSpPr/>
              <p:nvPr/>
            </p:nvGrpSpPr>
            <p:grpSpPr>
              <a:xfrm>
                <a:off x="4543183" y="4871793"/>
                <a:ext cx="558566" cy="87026"/>
                <a:chOff x="5180437" y="6003636"/>
                <a:chExt cx="558566" cy="87026"/>
              </a:xfrm>
            </p:grpSpPr>
            <p:sp>
              <p:nvSpPr>
                <p:cNvPr id="113" name="Rectangle 112">
                  <a:extLst>
                    <a:ext uri="{FF2B5EF4-FFF2-40B4-BE49-F238E27FC236}">
                      <a16:creationId xmlns:a16="http://schemas.microsoft.com/office/drawing/2014/main" id="{2F9C63A0-C281-6523-F8BE-CC1B6EAA06C0}"/>
                    </a:ext>
                  </a:extLst>
                </p:cNvPr>
                <p:cNvSpPr/>
                <p:nvPr/>
              </p:nvSpPr>
              <p:spPr>
                <a:xfrm>
                  <a:off x="5180437" y="6003636"/>
                  <a:ext cx="87026" cy="87026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_tradnl"/>
                </a:p>
              </p:txBody>
            </p:sp>
            <p:sp>
              <p:nvSpPr>
                <p:cNvPr id="114" name="Rectangle 113">
                  <a:extLst>
                    <a:ext uri="{FF2B5EF4-FFF2-40B4-BE49-F238E27FC236}">
                      <a16:creationId xmlns:a16="http://schemas.microsoft.com/office/drawing/2014/main" id="{6B202BE2-8165-23A2-0083-28A3FB6693F1}"/>
                    </a:ext>
                  </a:extLst>
                </p:cNvPr>
                <p:cNvSpPr/>
                <p:nvPr/>
              </p:nvSpPr>
              <p:spPr>
                <a:xfrm>
                  <a:off x="5416207" y="6003636"/>
                  <a:ext cx="87026" cy="87026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_tradnl"/>
                </a:p>
              </p:txBody>
            </p:sp>
            <p:sp>
              <p:nvSpPr>
                <p:cNvPr id="117" name="Rectangle 116">
                  <a:extLst>
                    <a:ext uri="{FF2B5EF4-FFF2-40B4-BE49-F238E27FC236}">
                      <a16:creationId xmlns:a16="http://schemas.microsoft.com/office/drawing/2014/main" id="{035627DF-48DC-A876-90D1-8C8CCEE9B312}"/>
                    </a:ext>
                  </a:extLst>
                </p:cNvPr>
                <p:cNvSpPr/>
                <p:nvPr/>
              </p:nvSpPr>
              <p:spPr>
                <a:xfrm>
                  <a:off x="5651977" y="6003636"/>
                  <a:ext cx="87026" cy="87026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_tradnl"/>
                </a:p>
              </p:txBody>
            </p:sp>
          </p:grpSp>
        </p:grpSp>
        <p:grpSp>
          <p:nvGrpSpPr>
            <p:cNvPr id="120" name="Group 119">
              <a:extLst>
                <a:ext uri="{FF2B5EF4-FFF2-40B4-BE49-F238E27FC236}">
                  <a16:creationId xmlns:a16="http://schemas.microsoft.com/office/drawing/2014/main" id="{E2286904-0874-A759-2C65-C9DED4B9F01D}"/>
                </a:ext>
              </a:extLst>
            </p:cNvPr>
            <p:cNvGrpSpPr/>
            <p:nvPr/>
          </p:nvGrpSpPr>
          <p:grpSpPr>
            <a:xfrm>
              <a:off x="4716332" y="2602790"/>
              <a:ext cx="849969" cy="849969"/>
              <a:chOff x="4462192" y="4745951"/>
              <a:chExt cx="718245" cy="718245"/>
            </a:xfrm>
          </p:grpSpPr>
          <p:grpSp>
            <p:nvGrpSpPr>
              <p:cNvPr id="121" name="Group 120">
                <a:extLst>
                  <a:ext uri="{FF2B5EF4-FFF2-40B4-BE49-F238E27FC236}">
                    <a16:creationId xmlns:a16="http://schemas.microsoft.com/office/drawing/2014/main" id="{B557C12F-CC3F-1A70-B3B6-D863E58488D0}"/>
                  </a:ext>
                </a:extLst>
              </p:cNvPr>
              <p:cNvGrpSpPr/>
              <p:nvPr/>
            </p:nvGrpSpPr>
            <p:grpSpPr>
              <a:xfrm>
                <a:off x="4462192" y="4745951"/>
                <a:ext cx="718245" cy="718245"/>
                <a:chOff x="4425248" y="4644353"/>
                <a:chExt cx="914400" cy="914400"/>
              </a:xfrm>
            </p:grpSpPr>
            <p:pic>
              <p:nvPicPr>
                <p:cNvPr id="126" name="Graphic 125" descr="DVD player">
                  <a:extLst>
                    <a:ext uri="{FF2B5EF4-FFF2-40B4-BE49-F238E27FC236}">
                      <a16:creationId xmlns:a16="http://schemas.microsoft.com/office/drawing/2014/main" id="{43120C41-4B34-93CD-53E6-699E3D01383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4">
                  <a:extLst>
                    <a:ext uri="{96DAC541-7B7A-43D3-8B79-37D633B846F1}">
                      <asvg:svgBlip xmlns:asvg="http://schemas.microsoft.com/office/drawing/2016/SVG/main" r:embed="rId15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425248" y="4644353"/>
                  <a:ext cx="914400" cy="914400"/>
                </a:xfrm>
                <a:prstGeom prst="rect">
                  <a:avLst/>
                </a:prstGeom>
              </p:spPr>
            </p:pic>
            <p:grpSp>
              <p:nvGrpSpPr>
                <p:cNvPr id="127" name="Group 126">
                  <a:extLst>
                    <a:ext uri="{FF2B5EF4-FFF2-40B4-BE49-F238E27FC236}">
                      <a16:creationId xmlns:a16="http://schemas.microsoft.com/office/drawing/2014/main" id="{0C2E04AA-EFF6-2A15-6D4C-2AA3414AAE76}"/>
                    </a:ext>
                  </a:extLst>
                </p:cNvPr>
                <p:cNvGrpSpPr/>
                <p:nvPr/>
              </p:nvGrpSpPr>
              <p:grpSpPr>
                <a:xfrm>
                  <a:off x="4531302" y="5041350"/>
                  <a:ext cx="730340" cy="79417"/>
                  <a:chOff x="5595657" y="2650480"/>
                  <a:chExt cx="730340" cy="79417"/>
                </a:xfrm>
              </p:grpSpPr>
              <p:sp>
                <p:nvSpPr>
                  <p:cNvPr id="128" name="Rounded Rectangle 127">
                    <a:extLst>
                      <a:ext uri="{FF2B5EF4-FFF2-40B4-BE49-F238E27FC236}">
                        <a16:creationId xmlns:a16="http://schemas.microsoft.com/office/drawing/2014/main" id="{C29BDF73-9363-4762-64D3-3F1F6A402F40}"/>
                      </a:ext>
                    </a:extLst>
                  </p:cNvPr>
                  <p:cNvSpPr/>
                  <p:nvPr/>
                </p:nvSpPr>
                <p:spPr>
                  <a:xfrm>
                    <a:off x="5595657" y="2650480"/>
                    <a:ext cx="730340" cy="79417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_tradnl"/>
                  </a:p>
                </p:txBody>
              </p:sp>
              <p:grpSp>
                <p:nvGrpSpPr>
                  <p:cNvPr id="129" name="Group 128">
                    <a:extLst>
                      <a:ext uri="{FF2B5EF4-FFF2-40B4-BE49-F238E27FC236}">
                        <a16:creationId xmlns:a16="http://schemas.microsoft.com/office/drawing/2014/main" id="{04131E74-95D4-467A-3FA1-D5EDE3E13D73}"/>
                      </a:ext>
                    </a:extLst>
                  </p:cNvPr>
                  <p:cNvGrpSpPr/>
                  <p:nvPr/>
                </p:nvGrpSpPr>
                <p:grpSpPr>
                  <a:xfrm>
                    <a:off x="5656121" y="2664936"/>
                    <a:ext cx="609413" cy="53788"/>
                    <a:chOff x="5627287" y="2664936"/>
                    <a:chExt cx="609413" cy="53788"/>
                  </a:xfrm>
                </p:grpSpPr>
                <p:sp>
                  <p:nvSpPr>
                    <p:cNvPr id="130" name="Oval 129">
                      <a:extLst>
                        <a:ext uri="{FF2B5EF4-FFF2-40B4-BE49-F238E27FC236}">
                          <a16:creationId xmlns:a16="http://schemas.microsoft.com/office/drawing/2014/main" id="{61A8EB0D-F167-CF42-FAE8-CCBFEB4908F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627287" y="2664936"/>
                      <a:ext cx="53788" cy="53788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_tradnl"/>
                    </a:p>
                  </p:txBody>
                </p:sp>
                <p:sp>
                  <p:nvSpPr>
                    <p:cNvPr id="131" name="Oval 130">
                      <a:extLst>
                        <a:ext uri="{FF2B5EF4-FFF2-40B4-BE49-F238E27FC236}">
                          <a16:creationId xmlns:a16="http://schemas.microsoft.com/office/drawing/2014/main" id="{E69EAFDE-DFF4-49DA-66CD-72BF81F8752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63812" y="2664936"/>
                      <a:ext cx="53788" cy="53788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_tradnl"/>
                    </a:p>
                  </p:txBody>
                </p:sp>
                <p:sp>
                  <p:nvSpPr>
                    <p:cNvPr id="132" name="Oval 131">
                      <a:extLst>
                        <a:ext uri="{FF2B5EF4-FFF2-40B4-BE49-F238E27FC236}">
                          <a16:creationId xmlns:a16="http://schemas.microsoft.com/office/drawing/2014/main" id="{844AE43C-1348-4219-2AA1-525AD0A2331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06687" y="2664936"/>
                      <a:ext cx="53788" cy="53788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_tradnl"/>
                    </a:p>
                  </p:txBody>
                </p:sp>
                <p:sp>
                  <p:nvSpPr>
                    <p:cNvPr id="133" name="Oval 132">
                      <a:extLst>
                        <a:ext uri="{FF2B5EF4-FFF2-40B4-BE49-F238E27FC236}">
                          <a16:creationId xmlns:a16="http://schemas.microsoft.com/office/drawing/2014/main" id="{1812337B-E6BD-7248-BFB4-316E7495817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43212" y="2664936"/>
                      <a:ext cx="53788" cy="53788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_tradnl"/>
                    </a:p>
                  </p:txBody>
                </p:sp>
                <p:sp>
                  <p:nvSpPr>
                    <p:cNvPr id="134" name="Oval 133">
                      <a:extLst>
                        <a:ext uri="{FF2B5EF4-FFF2-40B4-BE49-F238E27FC236}">
                          <a16:creationId xmlns:a16="http://schemas.microsoft.com/office/drawing/2014/main" id="{01CDD689-BD7D-EA2B-98C8-A4C5AF2A1A7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82912" y="2664936"/>
                      <a:ext cx="53788" cy="53788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_tradnl"/>
                    </a:p>
                  </p:txBody>
                </p:sp>
              </p:grpSp>
            </p:grpSp>
          </p:grpSp>
          <p:grpSp>
            <p:nvGrpSpPr>
              <p:cNvPr id="122" name="Group 121">
                <a:extLst>
                  <a:ext uri="{FF2B5EF4-FFF2-40B4-BE49-F238E27FC236}">
                    <a16:creationId xmlns:a16="http://schemas.microsoft.com/office/drawing/2014/main" id="{71C3B3AF-0800-EE59-59D3-A4231D29B927}"/>
                  </a:ext>
                </a:extLst>
              </p:cNvPr>
              <p:cNvGrpSpPr/>
              <p:nvPr/>
            </p:nvGrpSpPr>
            <p:grpSpPr>
              <a:xfrm>
                <a:off x="4543183" y="4871793"/>
                <a:ext cx="558566" cy="87026"/>
                <a:chOff x="5180437" y="6003636"/>
                <a:chExt cx="558566" cy="87026"/>
              </a:xfrm>
            </p:grpSpPr>
            <p:sp>
              <p:nvSpPr>
                <p:cNvPr id="123" name="Rectangle 122">
                  <a:extLst>
                    <a:ext uri="{FF2B5EF4-FFF2-40B4-BE49-F238E27FC236}">
                      <a16:creationId xmlns:a16="http://schemas.microsoft.com/office/drawing/2014/main" id="{16D0FA7B-A433-6102-C6B4-6446260ADEBB}"/>
                    </a:ext>
                  </a:extLst>
                </p:cNvPr>
                <p:cNvSpPr/>
                <p:nvPr/>
              </p:nvSpPr>
              <p:spPr>
                <a:xfrm>
                  <a:off x="5180437" y="6003636"/>
                  <a:ext cx="87026" cy="87026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_tradnl"/>
                </a:p>
              </p:txBody>
            </p:sp>
            <p:sp>
              <p:nvSpPr>
                <p:cNvPr id="124" name="Rectangle 123">
                  <a:extLst>
                    <a:ext uri="{FF2B5EF4-FFF2-40B4-BE49-F238E27FC236}">
                      <a16:creationId xmlns:a16="http://schemas.microsoft.com/office/drawing/2014/main" id="{39CA85BC-AE9A-C143-08A7-539B87B1E173}"/>
                    </a:ext>
                  </a:extLst>
                </p:cNvPr>
                <p:cNvSpPr/>
                <p:nvPr/>
              </p:nvSpPr>
              <p:spPr>
                <a:xfrm>
                  <a:off x="5416207" y="6003636"/>
                  <a:ext cx="87026" cy="87026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_tradnl"/>
                </a:p>
              </p:txBody>
            </p:sp>
            <p:sp>
              <p:nvSpPr>
                <p:cNvPr id="125" name="Rectangle 124">
                  <a:extLst>
                    <a:ext uri="{FF2B5EF4-FFF2-40B4-BE49-F238E27FC236}">
                      <a16:creationId xmlns:a16="http://schemas.microsoft.com/office/drawing/2014/main" id="{D13CCDD0-67BA-629B-D7F9-E3733A5B97FF}"/>
                    </a:ext>
                  </a:extLst>
                </p:cNvPr>
                <p:cNvSpPr/>
                <p:nvPr/>
              </p:nvSpPr>
              <p:spPr>
                <a:xfrm>
                  <a:off x="5651977" y="6003636"/>
                  <a:ext cx="87026" cy="87026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_tradnl"/>
                </a:p>
              </p:txBody>
            </p:sp>
          </p:grpSp>
        </p:grpSp>
        <p:grpSp>
          <p:nvGrpSpPr>
            <p:cNvPr id="135" name="Group 134">
              <a:extLst>
                <a:ext uri="{FF2B5EF4-FFF2-40B4-BE49-F238E27FC236}">
                  <a16:creationId xmlns:a16="http://schemas.microsoft.com/office/drawing/2014/main" id="{ED6B52E7-39D5-A782-ECB5-2C630EF44EA5}"/>
                </a:ext>
              </a:extLst>
            </p:cNvPr>
            <p:cNvGrpSpPr/>
            <p:nvPr/>
          </p:nvGrpSpPr>
          <p:grpSpPr>
            <a:xfrm>
              <a:off x="7048271" y="2246343"/>
              <a:ext cx="849969" cy="849969"/>
              <a:chOff x="4462191" y="4745950"/>
              <a:chExt cx="718245" cy="718245"/>
            </a:xfrm>
          </p:grpSpPr>
          <p:grpSp>
            <p:nvGrpSpPr>
              <p:cNvPr id="136" name="Group 135">
                <a:extLst>
                  <a:ext uri="{FF2B5EF4-FFF2-40B4-BE49-F238E27FC236}">
                    <a16:creationId xmlns:a16="http://schemas.microsoft.com/office/drawing/2014/main" id="{0BAF3FF2-AE45-4CC3-B3BF-B7B3489AEBCE}"/>
                  </a:ext>
                </a:extLst>
              </p:cNvPr>
              <p:cNvGrpSpPr/>
              <p:nvPr/>
            </p:nvGrpSpPr>
            <p:grpSpPr>
              <a:xfrm>
                <a:off x="4462191" y="4745950"/>
                <a:ext cx="718245" cy="718245"/>
                <a:chOff x="4425246" y="4644351"/>
                <a:chExt cx="914400" cy="914400"/>
              </a:xfrm>
            </p:grpSpPr>
            <p:pic>
              <p:nvPicPr>
                <p:cNvPr id="141" name="Graphic 140" descr="DVD player">
                  <a:extLst>
                    <a:ext uri="{FF2B5EF4-FFF2-40B4-BE49-F238E27FC236}">
                      <a16:creationId xmlns:a16="http://schemas.microsoft.com/office/drawing/2014/main" id="{1E56A6AB-EFCF-8860-FEE6-DEE3697B6F3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4">
                  <a:extLst>
                    <a:ext uri="{96DAC541-7B7A-43D3-8B79-37D633B846F1}">
                      <asvg:svgBlip xmlns:asvg="http://schemas.microsoft.com/office/drawing/2016/SVG/main" r:embed="rId15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425246" y="4644351"/>
                  <a:ext cx="914400" cy="914400"/>
                </a:xfrm>
                <a:prstGeom prst="rect">
                  <a:avLst/>
                </a:prstGeom>
              </p:spPr>
            </p:pic>
            <p:grpSp>
              <p:nvGrpSpPr>
                <p:cNvPr id="142" name="Group 141">
                  <a:extLst>
                    <a:ext uri="{FF2B5EF4-FFF2-40B4-BE49-F238E27FC236}">
                      <a16:creationId xmlns:a16="http://schemas.microsoft.com/office/drawing/2014/main" id="{05973B40-F1F1-F7AC-F65D-ECFB6629B3A3}"/>
                    </a:ext>
                  </a:extLst>
                </p:cNvPr>
                <p:cNvGrpSpPr/>
                <p:nvPr/>
              </p:nvGrpSpPr>
              <p:grpSpPr>
                <a:xfrm>
                  <a:off x="4531302" y="5041350"/>
                  <a:ext cx="730340" cy="79417"/>
                  <a:chOff x="5595657" y="2650480"/>
                  <a:chExt cx="730340" cy="79417"/>
                </a:xfrm>
              </p:grpSpPr>
              <p:sp>
                <p:nvSpPr>
                  <p:cNvPr id="143" name="Rounded Rectangle 142">
                    <a:extLst>
                      <a:ext uri="{FF2B5EF4-FFF2-40B4-BE49-F238E27FC236}">
                        <a16:creationId xmlns:a16="http://schemas.microsoft.com/office/drawing/2014/main" id="{A8943BF4-99D7-2DCE-63C6-000668E854E6}"/>
                      </a:ext>
                    </a:extLst>
                  </p:cNvPr>
                  <p:cNvSpPr/>
                  <p:nvPr/>
                </p:nvSpPr>
                <p:spPr>
                  <a:xfrm>
                    <a:off x="5595657" y="2650480"/>
                    <a:ext cx="730340" cy="79417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_tradnl"/>
                  </a:p>
                </p:txBody>
              </p:sp>
              <p:grpSp>
                <p:nvGrpSpPr>
                  <p:cNvPr id="144" name="Group 143">
                    <a:extLst>
                      <a:ext uri="{FF2B5EF4-FFF2-40B4-BE49-F238E27FC236}">
                        <a16:creationId xmlns:a16="http://schemas.microsoft.com/office/drawing/2014/main" id="{703D3CDD-92D9-05BA-1EDC-2E0A2E435403}"/>
                      </a:ext>
                    </a:extLst>
                  </p:cNvPr>
                  <p:cNvGrpSpPr/>
                  <p:nvPr/>
                </p:nvGrpSpPr>
                <p:grpSpPr>
                  <a:xfrm>
                    <a:off x="5656121" y="2664936"/>
                    <a:ext cx="609413" cy="53788"/>
                    <a:chOff x="5627287" y="2664936"/>
                    <a:chExt cx="609413" cy="53788"/>
                  </a:xfrm>
                </p:grpSpPr>
                <p:sp>
                  <p:nvSpPr>
                    <p:cNvPr id="145" name="Oval 144">
                      <a:extLst>
                        <a:ext uri="{FF2B5EF4-FFF2-40B4-BE49-F238E27FC236}">
                          <a16:creationId xmlns:a16="http://schemas.microsoft.com/office/drawing/2014/main" id="{52AB3D80-162C-45A6-38CA-B24357CEBB1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627287" y="2664936"/>
                      <a:ext cx="53788" cy="53788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_tradnl"/>
                    </a:p>
                  </p:txBody>
                </p:sp>
                <p:sp>
                  <p:nvSpPr>
                    <p:cNvPr id="146" name="Oval 145">
                      <a:extLst>
                        <a:ext uri="{FF2B5EF4-FFF2-40B4-BE49-F238E27FC236}">
                          <a16:creationId xmlns:a16="http://schemas.microsoft.com/office/drawing/2014/main" id="{52A6D0E1-C102-2D3F-F9D7-82DE72D9B0E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63812" y="2664936"/>
                      <a:ext cx="53788" cy="53788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_tradnl"/>
                    </a:p>
                  </p:txBody>
                </p:sp>
                <p:sp>
                  <p:nvSpPr>
                    <p:cNvPr id="147" name="Oval 146">
                      <a:extLst>
                        <a:ext uri="{FF2B5EF4-FFF2-40B4-BE49-F238E27FC236}">
                          <a16:creationId xmlns:a16="http://schemas.microsoft.com/office/drawing/2014/main" id="{CBCB90DF-877E-C519-0130-D35BDB4C5FA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06687" y="2664936"/>
                      <a:ext cx="53788" cy="53788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_tradnl"/>
                    </a:p>
                  </p:txBody>
                </p:sp>
                <p:sp>
                  <p:nvSpPr>
                    <p:cNvPr id="148" name="Oval 147">
                      <a:extLst>
                        <a:ext uri="{FF2B5EF4-FFF2-40B4-BE49-F238E27FC236}">
                          <a16:creationId xmlns:a16="http://schemas.microsoft.com/office/drawing/2014/main" id="{A7BF2325-DDE3-5F2A-6E17-444D786C219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43212" y="2664936"/>
                      <a:ext cx="53788" cy="53788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_tradnl"/>
                    </a:p>
                  </p:txBody>
                </p:sp>
                <p:sp>
                  <p:nvSpPr>
                    <p:cNvPr id="149" name="Oval 148">
                      <a:extLst>
                        <a:ext uri="{FF2B5EF4-FFF2-40B4-BE49-F238E27FC236}">
                          <a16:creationId xmlns:a16="http://schemas.microsoft.com/office/drawing/2014/main" id="{86930F52-B2CC-A329-45F6-53CCF2CA497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82912" y="2664936"/>
                      <a:ext cx="53788" cy="53788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_tradnl"/>
                    </a:p>
                  </p:txBody>
                </p:sp>
              </p:grpSp>
            </p:grpSp>
          </p:grpSp>
          <p:grpSp>
            <p:nvGrpSpPr>
              <p:cNvPr id="137" name="Group 136">
                <a:extLst>
                  <a:ext uri="{FF2B5EF4-FFF2-40B4-BE49-F238E27FC236}">
                    <a16:creationId xmlns:a16="http://schemas.microsoft.com/office/drawing/2014/main" id="{8D91C689-547F-DB86-9CD4-1F80FC10F560}"/>
                  </a:ext>
                </a:extLst>
              </p:cNvPr>
              <p:cNvGrpSpPr/>
              <p:nvPr/>
            </p:nvGrpSpPr>
            <p:grpSpPr>
              <a:xfrm>
                <a:off x="4543183" y="4871793"/>
                <a:ext cx="558566" cy="87026"/>
                <a:chOff x="5180437" y="6003636"/>
                <a:chExt cx="558566" cy="87026"/>
              </a:xfrm>
            </p:grpSpPr>
            <p:sp>
              <p:nvSpPr>
                <p:cNvPr id="138" name="Rectangle 137">
                  <a:extLst>
                    <a:ext uri="{FF2B5EF4-FFF2-40B4-BE49-F238E27FC236}">
                      <a16:creationId xmlns:a16="http://schemas.microsoft.com/office/drawing/2014/main" id="{2491994A-05FB-7A59-6BCF-4A1A48A90B53}"/>
                    </a:ext>
                  </a:extLst>
                </p:cNvPr>
                <p:cNvSpPr/>
                <p:nvPr/>
              </p:nvSpPr>
              <p:spPr>
                <a:xfrm>
                  <a:off x="5180437" y="6003636"/>
                  <a:ext cx="87026" cy="87026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_tradnl"/>
                </a:p>
              </p:txBody>
            </p:sp>
            <p:sp>
              <p:nvSpPr>
                <p:cNvPr id="139" name="Rectangle 138">
                  <a:extLst>
                    <a:ext uri="{FF2B5EF4-FFF2-40B4-BE49-F238E27FC236}">
                      <a16:creationId xmlns:a16="http://schemas.microsoft.com/office/drawing/2014/main" id="{0C779E0B-8C11-878B-536A-2A8814F3E4F6}"/>
                    </a:ext>
                  </a:extLst>
                </p:cNvPr>
                <p:cNvSpPr/>
                <p:nvPr/>
              </p:nvSpPr>
              <p:spPr>
                <a:xfrm>
                  <a:off x="5416207" y="6003636"/>
                  <a:ext cx="87026" cy="87026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_tradnl"/>
                </a:p>
              </p:txBody>
            </p:sp>
            <p:sp>
              <p:nvSpPr>
                <p:cNvPr id="140" name="Rectangle 139">
                  <a:extLst>
                    <a:ext uri="{FF2B5EF4-FFF2-40B4-BE49-F238E27FC236}">
                      <a16:creationId xmlns:a16="http://schemas.microsoft.com/office/drawing/2014/main" id="{AA2386C5-1EE3-DBC4-179F-96D1E6ECFBB5}"/>
                    </a:ext>
                  </a:extLst>
                </p:cNvPr>
                <p:cNvSpPr/>
                <p:nvPr/>
              </p:nvSpPr>
              <p:spPr>
                <a:xfrm>
                  <a:off x="5651977" y="6003636"/>
                  <a:ext cx="87026" cy="87026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_tradnl"/>
                </a:p>
              </p:txBody>
            </p:sp>
          </p:grpSp>
        </p:grpSp>
        <p:grpSp>
          <p:nvGrpSpPr>
            <p:cNvPr id="179" name="Group 178">
              <a:extLst>
                <a:ext uri="{FF2B5EF4-FFF2-40B4-BE49-F238E27FC236}">
                  <a16:creationId xmlns:a16="http://schemas.microsoft.com/office/drawing/2014/main" id="{88513E53-D223-A88F-A7EB-CEA6C3492652}"/>
                </a:ext>
              </a:extLst>
            </p:cNvPr>
            <p:cNvGrpSpPr/>
            <p:nvPr/>
          </p:nvGrpSpPr>
          <p:grpSpPr>
            <a:xfrm>
              <a:off x="8150657" y="570378"/>
              <a:ext cx="2077209" cy="2182218"/>
              <a:chOff x="8363093" y="570378"/>
              <a:chExt cx="2077209" cy="2182218"/>
            </a:xfrm>
          </p:grpSpPr>
          <p:sp>
            <p:nvSpPr>
              <p:cNvPr id="170" name="Oval 169">
                <a:extLst>
                  <a:ext uri="{FF2B5EF4-FFF2-40B4-BE49-F238E27FC236}">
                    <a16:creationId xmlns:a16="http://schemas.microsoft.com/office/drawing/2014/main" id="{F66F6827-3676-B09C-9454-5501E0E72B6E}"/>
                  </a:ext>
                </a:extLst>
              </p:cNvPr>
              <p:cNvSpPr/>
              <p:nvPr/>
            </p:nvSpPr>
            <p:spPr>
              <a:xfrm>
                <a:off x="8550942" y="1170373"/>
                <a:ext cx="1201031" cy="1201031"/>
              </a:xfrm>
              <a:prstGeom prst="ellipse">
                <a:avLst/>
              </a:prstGeom>
              <a:noFill/>
              <a:ln cmpd="sng">
                <a:solidFill>
                  <a:schemeClr val="bg1">
                    <a:lumMod val="85000"/>
                  </a:schemeClr>
                </a:solidFill>
                <a:prstDash val="lgDash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/>
              </a:p>
            </p:txBody>
          </p:sp>
          <p:pic>
            <p:nvPicPr>
              <p:cNvPr id="68" name="Graphic 67" descr="Smart Phone">
                <a:extLst>
                  <a:ext uri="{FF2B5EF4-FFF2-40B4-BE49-F238E27FC236}">
                    <a16:creationId xmlns:a16="http://schemas.microsoft.com/office/drawing/2014/main" id="{654227FC-0CF6-7D56-074E-6A7C3E7229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>
                <a:extLs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tretch>
                <a:fillRect/>
              </a:stretch>
            </p:blipFill>
            <p:spPr>
              <a:xfrm>
                <a:off x="8906746" y="869415"/>
                <a:ext cx="505447" cy="505448"/>
              </a:xfrm>
              <a:prstGeom prst="rect">
                <a:avLst/>
              </a:prstGeom>
            </p:spPr>
          </p:pic>
          <p:grpSp>
            <p:nvGrpSpPr>
              <p:cNvPr id="153" name="Group 152">
                <a:extLst>
                  <a:ext uri="{FF2B5EF4-FFF2-40B4-BE49-F238E27FC236}">
                    <a16:creationId xmlns:a16="http://schemas.microsoft.com/office/drawing/2014/main" id="{3308B183-A9EC-87B0-1203-D3E401CE6123}"/>
                  </a:ext>
                </a:extLst>
              </p:cNvPr>
              <p:cNvGrpSpPr/>
              <p:nvPr/>
            </p:nvGrpSpPr>
            <p:grpSpPr>
              <a:xfrm>
                <a:off x="8363093" y="1481989"/>
                <a:ext cx="410699" cy="636304"/>
                <a:chOff x="7882094" y="354136"/>
                <a:chExt cx="934689" cy="1448132"/>
              </a:xfrm>
            </p:grpSpPr>
            <p:pic>
              <p:nvPicPr>
                <p:cNvPr id="60" name="Graphic 59" descr="Wi Fi">
                  <a:extLst>
                    <a:ext uri="{FF2B5EF4-FFF2-40B4-BE49-F238E27FC236}">
                      <a16:creationId xmlns:a16="http://schemas.microsoft.com/office/drawing/2014/main" id="{BF322BA7-0653-C613-8766-9BEB6578C35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8">
                  <a:extLst>
                    <a:ext uri="{96DAC541-7B7A-43D3-8B79-37D633B846F1}">
                      <asvg:svgBlip xmlns:asvg="http://schemas.microsoft.com/office/drawing/2016/SVG/main" r:embed="rId19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882094" y="354136"/>
                  <a:ext cx="914400" cy="914400"/>
                </a:xfrm>
                <a:prstGeom prst="rect">
                  <a:avLst/>
                </a:prstGeom>
              </p:spPr>
            </p:pic>
            <p:pic>
              <p:nvPicPr>
                <p:cNvPr id="151" name="Graphic 150" descr="Laptop">
                  <a:extLst>
                    <a:ext uri="{FF2B5EF4-FFF2-40B4-BE49-F238E27FC236}">
                      <a16:creationId xmlns:a16="http://schemas.microsoft.com/office/drawing/2014/main" id="{3B91F676-13B7-2444-55F4-68B4F58C796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0">
                  <a:extLst>
                    <a:ext uri="{96DAC541-7B7A-43D3-8B79-37D633B846F1}">
                      <asvg:svgBlip xmlns:asvg="http://schemas.microsoft.com/office/drawing/2016/SVG/main" r:embed="rId21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902383" y="887868"/>
                  <a:ext cx="914400" cy="914400"/>
                </a:xfrm>
                <a:prstGeom prst="rect">
                  <a:avLst/>
                </a:prstGeom>
              </p:spPr>
            </p:pic>
            <p:sp>
              <p:nvSpPr>
                <p:cNvPr id="152" name="TextBox 151">
                  <a:extLst>
                    <a:ext uri="{FF2B5EF4-FFF2-40B4-BE49-F238E27FC236}">
                      <a16:creationId xmlns:a16="http://schemas.microsoft.com/office/drawing/2014/main" id="{8A17E449-58AF-8E4B-F754-6A02B4028CBB}"/>
                    </a:ext>
                  </a:extLst>
                </p:cNvPr>
                <p:cNvSpPr txBox="1"/>
                <p:nvPr/>
              </p:nvSpPr>
              <p:spPr>
                <a:xfrm>
                  <a:off x="7953931" y="1032649"/>
                  <a:ext cx="825221" cy="49031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_tradnl" sz="800" b="1" dirty="0"/>
                    <a:t>ERP</a:t>
                  </a:r>
                </a:p>
              </p:txBody>
            </p:sp>
          </p:grpSp>
          <p:pic>
            <p:nvPicPr>
              <p:cNvPr id="154" name="Graphic 153" descr="Robot">
                <a:extLst>
                  <a:ext uri="{FF2B5EF4-FFF2-40B4-BE49-F238E27FC236}">
                    <a16:creationId xmlns:a16="http://schemas.microsoft.com/office/drawing/2014/main" id="{7104DF36-B6E8-E961-5D1D-0388B8F9819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9624060" y="1257199"/>
                <a:ext cx="816242" cy="816242"/>
              </a:xfrm>
              <a:prstGeom prst="rect">
                <a:avLst/>
              </a:prstGeom>
            </p:spPr>
          </p:pic>
          <p:grpSp>
            <p:nvGrpSpPr>
              <p:cNvPr id="155" name="Group 154">
                <a:extLst>
                  <a:ext uri="{FF2B5EF4-FFF2-40B4-BE49-F238E27FC236}">
                    <a16:creationId xmlns:a16="http://schemas.microsoft.com/office/drawing/2014/main" id="{2EA74FF7-A0D7-B80A-07FB-54F6C1E07DB1}"/>
                  </a:ext>
                </a:extLst>
              </p:cNvPr>
              <p:cNvGrpSpPr/>
              <p:nvPr/>
            </p:nvGrpSpPr>
            <p:grpSpPr>
              <a:xfrm>
                <a:off x="9326990" y="1902627"/>
                <a:ext cx="849969" cy="849969"/>
                <a:chOff x="4462191" y="4745950"/>
                <a:chExt cx="718245" cy="718245"/>
              </a:xfrm>
            </p:grpSpPr>
            <p:grpSp>
              <p:nvGrpSpPr>
                <p:cNvPr id="156" name="Group 155">
                  <a:extLst>
                    <a:ext uri="{FF2B5EF4-FFF2-40B4-BE49-F238E27FC236}">
                      <a16:creationId xmlns:a16="http://schemas.microsoft.com/office/drawing/2014/main" id="{FA8061A9-26B5-E957-D469-023125898C35}"/>
                    </a:ext>
                  </a:extLst>
                </p:cNvPr>
                <p:cNvGrpSpPr/>
                <p:nvPr/>
              </p:nvGrpSpPr>
              <p:grpSpPr>
                <a:xfrm>
                  <a:off x="4462191" y="4745950"/>
                  <a:ext cx="718245" cy="718245"/>
                  <a:chOff x="4425246" y="4644351"/>
                  <a:chExt cx="914400" cy="914400"/>
                </a:xfrm>
              </p:grpSpPr>
              <p:pic>
                <p:nvPicPr>
                  <p:cNvPr id="161" name="Graphic 160" descr="DVD player">
                    <a:extLst>
                      <a:ext uri="{FF2B5EF4-FFF2-40B4-BE49-F238E27FC236}">
                        <a16:creationId xmlns:a16="http://schemas.microsoft.com/office/drawing/2014/main" id="{EB9109D1-1085-5EE0-B7C3-AB4FC3073FD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4">
                    <a:extLst>
                      <a:ext uri="{96DAC541-7B7A-43D3-8B79-37D633B846F1}">
                        <asvg:svgBlip xmlns:asvg="http://schemas.microsoft.com/office/drawing/2016/SVG/main" r:embed="rId15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4425246" y="4644351"/>
                    <a:ext cx="914400" cy="914400"/>
                  </a:xfrm>
                  <a:prstGeom prst="rect">
                    <a:avLst/>
                  </a:prstGeom>
                </p:spPr>
              </p:pic>
              <p:grpSp>
                <p:nvGrpSpPr>
                  <p:cNvPr id="162" name="Group 161">
                    <a:extLst>
                      <a:ext uri="{FF2B5EF4-FFF2-40B4-BE49-F238E27FC236}">
                        <a16:creationId xmlns:a16="http://schemas.microsoft.com/office/drawing/2014/main" id="{A9230DBB-3E34-9B6B-D263-E7CEAF35E792}"/>
                      </a:ext>
                    </a:extLst>
                  </p:cNvPr>
                  <p:cNvGrpSpPr/>
                  <p:nvPr/>
                </p:nvGrpSpPr>
                <p:grpSpPr>
                  <a:xfrm>
                    <a:off x="4531302" y="5041350"/>
                    <a:ext cx="730340" cy="79417"/>
                    <a:chOff x="5595657" y="2650480"/>
                    <a:chExt cx="730340" cy="79417"/>
                  </a:xfrm>
                </p:grpSpPr>
                <p:sp>
                  <p:nvSpPr>
                    <p:cNvPr id="163" name="Rounded Rectangle 162">
                      <a:extLst>
                        <a:ext uri="{FF2B5EF4-FFF2-40B4-BE49-F238E27FC236}">
                          <a16:creationId xmlns:a16="http://schemas.microsoft.com/office/drawing/2014/main" id="{8FC66F1B-C820-293F-7248-84154EFF79F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595657" y="2650480"/>
                      <a:ext cx="730340" cy="79417"/>
                    </a:xfrm>
                    <a:prstGeom prst="round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_tradnl"/>
                    </a:p>
                  </p:txBody>
                </p:sp>
                <p:grpSp>
                  <p:nvGrpSpPr>
                    <p:cNvPr id="164" name="Group 163">
                      <a:extLst>
                        <a:ext uri="{FF2B5EF4-FFF2-40B4-BE49-F238E27FC236}">
                          <a16:creationId xmlns:a16="http://schemas.microsoft.com/office/drawing/2014/main" id="{2F363CE1-01EC-3E5A-FB11-69803011328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656121" y="2664936"/>
                      <a:ext cx="609413" cy="53788"/>
                      <a:chOff x="5627287" y="2664936"/>
                      <a:chExt cx="609413" cy="53788"/>
                    </a:xfrm>
                  </p:grpSpPr>
                  <p:sp>
                    <p:nvSpPr>
                      <p:cNvPr id="165" name="Oval 164">
                        <a:extLst>
                          <a:ext uri="{FF2B5EF4-FFF2-40B4-BE49-F238E27FC236}">
                            <a16:creationId xmlns:a16="http://schemas.microsoft.com/office/drawing/2014/main" id="{AC5AE18F-3D31-D5A1-94E2-85F1F7CE356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627287" y="2664936"/>
                        <a:ext cx="53788" cy="53788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s-ES_tradnl"/>
                      </a:p>
                    </p:txBody>
                  </p:sp>
                  <p:sp>
                    <p:nvSpPr>
                      <p:cNvPr id="166" name="Oval 165">
                        <a:extLst>
                          <a:ext uri="{FF2B5EF4-FFF2-40B4-BE49-F238E27FC236}">
                            <a16:creationId xmlns:a16="http://schemas.microsoft.com/office/drawing/2014/main" id="{FD48A696-4A71-4E7B-5EDC-DC16A179C35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763812" y="2664936"/>
                        <a:ext cx="53788" cy="53788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s-ES_tradnl"/>
                      </a:p>
                    </p:txBody>
                  </p:sp>
                  <p:sp>
                    <p:nvSpPr>
                      <p:cNvPr id="167" name="Oval 166">
                        <a:extLst>
                          <a:ext uri="{FF2B5EF4-FFF2-40B4-BE49-F238E27FC236}">
                            <a16:creationId xmlns:a16="http://schemas.microsoft.com/office/drawing/2014/main" id="{3C330A36-7AF0-831B-BFF5-0B40799B290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906687" y="2664936"/>
                        <a:ext cx="53788" cy="53788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s-ES_tradnl"/>
                      </a:p>
                    </p:txBody>
                  </p:sp>
                  <p:sp>
                    <p:nvSpPr>
                      <p:cNvPr id="168" name="Oval 167">
                        <a:extLst>
                          <a:ext uri="{FF2B5EF4-FFF2-40B4-BE49-F238E27FC236}">
                            <a16:creationId xmlns:a16="http://schemas.microsoft.com/office/drawing/2014/main" id="{9CCED578-E087-CB6A-9896-17E3BDC5AC5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043212" y="2664936"/>
                        <a:ext cx="53788" cy="53788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s-ES_tradnl"/>
                      </a:p>
                    </p:txBody>
                  </p:sp>
                  <p:sp>
                    <p:nvSpPr>
                      <p:cNvPr id="169" name="Oval 168">
                        <a:extLst>
                          <a:ext uri="{FF2B5EF4-FFF2-40B4-BE49-F238E27FC236}">
                            <a16:creationId xmlns:a16="http://schemas.microsoft.com/office/drawing/2014/main" id="{1CBDA8DB-18DE-890A-C2D1-D9D622C8166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182912" y="2664936"/>
                        <a:ext cx="53788" cy="53788"/>
                      </a:xfrm>
                      <a:prstGeom prst="ellipse">
                        <a:avLst/>
                      </a:prstGeom>
                      <a:solidFill>
                        <a:schemeClr val="tx1"/>
                      </a:solidFill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s-ES_tradnl"/>
                      </a:p>
                    </p:txBody>
                  </p:sp>
                </p:grpSp>
              </p:grpSp>
            </p:grpSp>
            <p:grpSp>
              <p:nvGrpSpPr>
                <p:cNvPr id="157" name="Group 156">
                  <a:extLst>
                    <a:ext uri="{FF2B5EF4-FFF2-40B4-BE49-F238E27FC236}">
                      <a16:creationId xmlns:a16="http://schemas.microsoft.com/office/drawing/2014/main" id="{116E09B3-0315-5E7F-C1F6-DF0AB5C110A8}"/>
                    </a:ext>
                  </a:extLst>
                </p:cNvPr>
                <p:cNvGrpSpPr/>
                <p:nvPr/>
              </p:nvGrpSpPr>
              <p:grpSpPr>
                <a:xfrm>
                  <a:off x="4543183" y="4871793"/>
                  <a:ext cx="558566" cy="87026"/>
                  <a:chOff x="5180437" y="6003636"/>
                  <a:chExt cx="558566" cy="87026"/>
                </a:xfrm>
              </p:grpSpPr>
              <p:sp>
                <p:nvSpPr>
                  <p:cNvPr id="158" name="Rectangle 157">
                    <a:extLst>
                      <a:ext uri="{FF2B5EF4-FFF2-40B4-BE49-F238E27FC236}">
                        <a16:creationId xmlns:a16="http://schemas.microsoft.com/office/drawing/2014/main" id="{D907A884-0BD5-861B-E458-294FB24C7ED0}"/>
                      </a:ext>
                    </a:extLst>
                  </p:cNvPr>
                  <p:cNvSpPr/>
                  <p:nvPr/>
                </p:nvSpPr>
                <p:spPr>
                  <a:xfrm>
                    <a:off x="5180437" y="6003636"/>
                    <a:ext cx="87026" cy="87026"/>
                  </a:xfrm>
                  <a:prstGeom prst="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_tradnl"/>
                  </a:p>
                </p:txBody>
              </p:sp>
              <p:sp>
                <p:nvSpPr>
                  <p:cNvPr id="159" name="Rectangle 158">
                    <a:extLst>
                      <a:ext uri="{FF2B5EF4-FFF2-40B4-BE49-F238E27FC236}">
                        <a16:creationId xmlns:a16="http://schemas.microsoft.com/office/drawing/2014/main" id="{9D336DD1-B4F3-D33C-4A3C-F5F6A8E91DCF}"/>
                      </a:ext>
                    </a:extLst>
                  </p:cNvPr>
                  <p:cNvSpPr/>
                  <p:nvPr/>
                </p:nvSpPr>
                <p:spPr>
                  <a:xfrm>
                    <a:off x="5416207" y="6003636"/>
                    <a:ext cx="87026" cy="87026"/>
                  </a:xfrm>
                  <a:prstGeom prst="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_tradnl"/>
                  </a:p>
                </p:txBody>
              </p:sp>
              <p:sp>
                <p:nvSpPr>
                  <p:cNvPr id="160" name="Rectangle 159">
                    <a:extLst>
                      <a:ext uri="{FF2B5EF4-FFF2-40B4-BE49-F238E27FC236}">
                        <a16:creationId xmlns:a16="http://schemas.microsoft.com/office/drawing/2014/main" id="{0C708C5D-5D3D-8B6C-ABCA-5560174F91FE}"/>
                      </a:ext>
                    </a:extLst>
                  </p:cNvPr>
                  <p:cNvSpPr/>
                  <p:nvPr/>
                </p:nvSpPr>
                <p:spPr>
                  <a:xfrm>
                    <a:off x="5651977" y="6003636"/>
                    <a:ext cx="87026" cy="87026"/>
                  </a:xfrm>
                  <a:prstGeom prst="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_tradnl"/>
                  </a:p>
                </p:txBody>
              </p:sp>
            </p:grpSp>
          </p:grpSp>
          <p:pic>
            <p:nvPicPr>
              <p:cNvPr id="172" name="Graphic 171" descr="Wi Fi">
                <a:extLst>
                  <a:ext uri="{FF2B5EF4-FFF2-40B4-BE49-F238E27FC236}">
                    <a16:creationId xmlns:a16="http://schemas.microsoft.com/office/drawing/2014/main" id="{AB87C41A-AB06-FB41-69D1-26DDB8D4403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>
                <a:extLs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tretch>
                <a:fillRect/>
              </a:stretch>
            </p:blipFill>
            <p:spPr>
              <a:xfrm>
                <a:off x="8945845" y="570378"/>
                <a:ext cx="401784" cy="401784"/>
              </a:xfrm>
              <a:prstGeom prst="rect">
                <a:avLst/>
              </a:prstGeom>
            </p:spPr>
          </p:pic>
          <p:pic>
            <p:nvPicPr>
              <p:cNvPr id="174" name="Graphic 173" descr="Right pointing backhand index">
                <a:extLst>
                  <a:ext uri="{FF2B5EF4-FFF2-40B4-BE49-F238E27FC236}">
                    <a16:creationId xmlns:a16="http://schemas.microsoft.com/office/drawing/2014/main" id="{BEBA71D1-CFD5-00D4-39B6-DAC73AEBDE7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>
                <a:extLst>
                  <a:ext uri="{96DAC541-7B7A-43D3-8B79-37D633B846F1}">
                    <asvg:svgBlip xmlns:asvg="http://schemas.microsoft.com/office/drawing/2016/SVG/main" r:embed="rId23"/>
                  </a:ext>
                </a:extLst>
              </a:blip>
              <a:stretch>
                <a:fillRect/>
              </a:stretch>
            </p:blipFill>
            <p:spPr>
              <a:xfrm rot="16200000">
                <a:off x="9211293" y="1276205"/>
                <a:ext cx="308045" cy="308045"/>
              </a:xfrm>
              <a:prstGeom prst="rect">
                <a:avLst/>
              </a:prstGeom>
            </p:spPr>
          </p:pic>
        </p:grpSp>
        <p:pic>
          <p:nvPicPr>
            <p:cNvPr id="62" name="Graphic 61" descr="Processor">
              <a:extLst>
                <a:ext uri="{FF2B5EF4-FFF2-40B4-BE49-F238E27FC236}">
                  <a16:creationId xmlns:a16="http://schemas.microsoft.com/office/drawing/2014/main" id="{8964DDFC-040D-3712-2801-D228E31EED71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p:blipFill>
          <p:spPr>
            <a:xfrm>
              <a:off x="6644612" y="5518024"/>
              <a:ext cx="789555" cy="789555"/>
            </a:xfrm>
            <a:prstGeom prst="rect">
              <a:avLst/>
            </a:prstGeom>
          </p:spPr>
        </p:pic>
        <p:pic>
          <p:nvPicPr>
            <p:cNvPr id="70" name="Graphic 69" descr="Wireless">
              <a:extLst>
                <a:ext uri="{FF2B5EF4-FFF2-40B4-BE49-F238E27FC236}">
                  <a16:creationId xmlns:a16="http://schemas.microsoft.com/office/drawing/2014/main" id="{DD4D1666-C01C-02D5-3D19-89390BE69EBA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p:blipFill>
          <p:spPr>
            <a:xfrm rot="2700000">
              <a:off x="8755145" y="5390615"/>
              <a:ext cx="808648" cy="808648"/>
            </a:xfrm>
            <a:prstGeom prst="rect">
              <a:avLst/>
            </a:prstGeom>
          </p:spPr>
        </p:pic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556B969C-C379-7126-2DF2-8302CC10C27A}"/>
                </a:ext>
              </a:extLst>
            </p:cNvPr>
            <p:cNvSpPr txBox="1"/>
            <p:nvPr/>
          </p:nvSpPr>
          <p:spPr>
            <a:xfrm>
              <a:off x="1751694" y="4324718"/>
              <a:ext cx="21128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C"/>
              </a:defPPr>
              <a:lvl1pPr algn="ctr">
                <a:defRPr b="1">
                  <a:latin typeface="Good Times Rg" panose="020B0605020000020001" pitchFamily="34" charset="77"/>
                </a:defRPr>
              </a:lvl1pPr>
            </a:lstStyle>
            <a:p>
              <a:r>
                <a:rPr lang="es-ES_tradnl" sz="1000" b="0" dirty="0">
                  <a:solidFill>
                    <a:schemeClr val="bg1"/>
                  </a:solidFill>
                  <a:latin typeface="Avenir Book" panose="02000503020000020003" pitchFamily="2" charset="0"/>
                </a:rPr>
                <a:t>Mecanización, Máquinas de Vapor, Telares</a:t>
              </a:r>
            </a:p>
          </p:txBody>
        </p:sp>
        <p:sp>
          <p:nvSpPr>
            <p:cNvPr id="176" name="TextBox 175">
              <a:extLst>
                <a:ext uri="{FF2B5EF4-FFF2-40B4-BE49-F238E27FC236}">
                  <a16:creationId xmlns:a16="http://schemas.microsoft.com/office/drawing/2014/main" id="{D40FA8B0-0E7A-7A1F-D067-93A8494DFA93}"/>
                </a:ext>
              </a:extLst>
            </p:cNvPr>
            <p:cNvSpPr txBox="1"/>
            <p:nvPr/>
          </p:nvSpPr>
          <p:spPr>
            <a:xfrm>
              <a:off x="3848349" y="4324718"/>
              <a:ext cx="21128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C"/>
              </a:defPPr>
              <a:lvl1pPr algn="ctr">
                <a:defRPr b="1">
                  <a:latin typeface="Good Times Rg" panose="020B0605020000020001" pitchFamily="34" charset="77"/>
                </a:defRPr>
              </a:lvl1pPr>
            </a:lstStyle>
            <a:p>
              <a:r>
                <a:rPr lang="es-ES_tradnl" sz="1000" b="0" dirty="0">
                  <a:solidFill>
                    <a:schemeClr val="bg1"/>
                  </a:solidFill>
                  <a:latin typeface="Avenir Book" panose="02000503020000020003" pitchFamily="2" charset="0"/>
                </a:rPr>
                <a:t>Producción Masiva, Líneas de Ensamblaje, Energía Eléctrica</a:t>
              </a:r>
            </a:p>
          </p:txBody>
        </p:sp>
        <p:sp>
          <p:nvSpPr>
            <p:cNvPr id="177" name="TextBox 176">
              <a:extLst>
                <a:ext uri="{FF2B5EF4-FFF2-40B4-BE49-F238E27FC236}">
                  <a16:creationId xmlns:a16="http://schemas.microsoft.com/office/drawing/2014/main" id="{67ED59E7-5A6F-6B34-86B9-078474FD4A91}"/>
                </a:ext>
              </a:extLst>
            </p:cNvPr>
            <p:cNvSpPr txBox="1"/>
            <p:nvPr/>
          </p:nvSpPr>
          <p:spPr>
            <a:xfrm>
              <a:off x="5963476" y="4324718"/>
              <a:ext cx="21128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C"/>
              </a:defPPr>
              <a:lvl1pPr algn="ctr">
                <a:defRPr b="1">
                  <a:latin typeface="Good Times Rg" panose="020B0605020000020001" pitchFamily="34" charset="77"/>
                </a:defRPr>
              </a:lvl1pPr>
            </a:lstStyle>
            <a:p>
              <a:r>
                <a:rPr lang="es-ES_tradnl" sz="1000" b="0" dirty="0">
                  <a:solidFill>
                    <a:schemeClr val="bg1"/>
                  </a:solidFill>
                  <a:latin typeface="Avenir Book" panose="02000503020000020003" pitchFamily="2" charset="0"/>
                </a:rPr>
                <a:t>Automatización, Computadoras y Aparatos Electrónicos</a:t>
              </a:r>
            </a:p>
          </p:txBody>
        </p:sp>
        <p:sp>
          <p:nvSpPr>
            <p:cNvPr id="178" name="TextBox 177">
              <a:extLst>
                <a:ext uri="{FF2B5EF4-FFF2-40B4-BE49-F238E27FC236}">
                  <a16:creationId xmlns:a16="http://schemas.microsoft.com/office/drawing/2014/main" id="{6C7FF970-ACDF-EBD2-5503-88F79DF17AF0}"/>
                </a:ext>
              </a:extLst>
            </p:cNvPr>
            <p:cNvSpPr txBox="1"/>
            <p:nvPr/>
          </p:nvSpPr>
          <p:spPr>
            <a:xfrm>
              <a:off x="8069367" y="4324718"/>
              <a:ext cx="2112848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C"/>
              </a:defPPr>
              <a:lvl1pPr algn="ctr">
                <a:defRPr b="1">
                  <a:latin typeface="Good Times Rg" panose="020B0605020000020001" pitchFamily="34" charset="77"/>
                </a:defRPr>
              </a:lvl1pPr>
            </a:lstStyle>
            <a:p>
              <a:r>
                <a:rPr lang="es-ES_tradnl" sz="1000" b="0" dirty="0">
                  <a:solidFill>
                    <a:schemeClr val="bg1"/>
                  </a:solidFill>
                  <a:latin typeface="Avenir Book" panose="02000503020000020003" pitchFamily="2" charset="0"/>
                </a:rPr>
                <a:t>Sistemas Ciber físicos, Internet de las cosas, Móviles e Internet, Big Data</a:t>
              </a:r>
            </a:p>
          </p:txBody>
        </p:sp>
      </p:grpSp>
      <p:cxnSp>
        <p:nvCxnSpPr>
          <p:cNvPr id="182" name="Straight Arrow Connector 181">
            <a:extLst>
              <a:ext uri="{FF2B5EF4-FFF2-40B4-BE49-F238E27FC236}">
                <a16:creationId xmlns:a16="http://schemas.microsoft.com/office/drawing/2014/main" id="{78A2C60E-5062-7536-5F2F-3681405351B7}"/>
              </a:ext>
            </a:extLst>
          </p:cNvPr>
          <p:cNvCxnSpPr/>
          <p:nvPr/>
        </p:nvCxnSpPr>
        <p:spPr>
          <a:xfrm>
            <a:off x="1854120" y="6243783"/>
            <a:ext cx="843904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Straight Arrow Connector 183">
            <a:extLst>
              <a:ext uri="{FF2B5EF4-FFF2-40B4-BE49-F238E27FC236}">
                <a16:creationId xmlns:a16="http://schemas.microsoft.com/office/drawing/2014/main" id="{7B82DE26-3E43-4A06-D8AA-D64B0B494642}"/>
              </a:ext>
            </a:extLst>
          </p:cNvPr>
          <p:cNvCxnSpPr>
            <a:cxnSpLocks/>
          </p:cNvCxnSpPr>
          <p:nvPr/>
        </p:nvCxnSpPr>
        <p:spPr>
          <a:xfrm>
            <a:off x="3950775" y="5982262"/>
            <a:ext cx="0" cy="2615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Straight Arrow Connector 184">
            <a:extLst>
              <a:ext uri="{FF2B5EF4-FFF2-40B4-BE49-F238E27FC236}">
                <a16:creationId xmlns:a16="http://schemas.microsoft.com/office/drawing/2014/main" id="{9CDEA097-476F-634A-8D53-EB3CF2B0CD7C}"/>
              </a:ext>
            </a:extLst>
          </p:cNvPr>
          <p:cNvCxnSpPr>
            <a:cxnSpLocks/>
          </p:cNvCxnSpPr>
          <p:nvPr/>
        </p:nvCxnSpPr>
        <p:spPr>
          <a:xfrm>
            <a:off x="6065902" y="5982262"/>
            <a:ext cx="0" cy="2615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Straight Arrow Connector 185">
            <a:extLst>
              <a:ext uri="{FF2B5EF4-FFF2-40B4-BE49-F238E27FC236}">
                <a16:creationId xmlns:a16="http://schemas.microsoft.com/office/drawing/2014/main" id="{8376CEAC-4892-2C3B-CC36-DED010BD271E}"/>
              </a:ext>
            </a:extLst>
          </p:cNvPr>
          <p:cNvCxnSpPr>
            <a:cxnSpLocks/>
          </p:cNvCxnSpPr>
          <p:nvPr/>
        </p:nvCxnSpPr>
        <p:spPr>
          <a:xfrm>
            <a:off x="8181029" y="5982262"/>
            <a:ext cx="0" cy="2615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0" name="TextBox 189">
            <a:extLst>
              <a:ext uri="{FF2B5EF4-FFF2-40B4-BE49-F238E27FC236}">
                <a16:creationId xmlns:a16="http://schemas.microsoft.com/office/drawing/2014/main" id="{31743744-62A9-0F7E-1AB9-7366CBD84751}"/>
              </a:ext>
            </a:extLst>
          </p:cNvPr>
          <p:cNvSpPr txBox="1"/>
          <p:nvPr/>
        </p:nvSpPr>
        <p:spPr>
          <a:xfrm>
            <a:off x="2619438" y="6256187"/>
            <a:ext cx="5822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400" b="1" dirty="0">
                <a:latin typeface="Avenir Book" panose="02000503020000020003" pitchFamily="2" charset="0"/>
              </a:rPr>
              <a:t>1800</a:t>
            </a:r>
          </a:p>
        </p:txBody>
      </p:sp>
      <p:sp>
        <p:nvSpPr>
          <p:cNvPr id="191" name="TextBox 190">
            <a:extLst>
              <a:ext uri="{FF2B5EF4-FFF2-40B4-BE49-F238E27FC236}">
                <a16:creationId xmlns:a16="http://schemas.microsoft.com/office/drawing/2014/main" id="{1C3979C5-6816-9610-A18B-0D1211D12F4F}"/>
              </a:ext>
            </a:extLst>
          </p:cNvPr>
          <p:cNvSpPr txBox="1"/>
          <p:nvPr/>
        </p:nvSpPr>
        <p:spPr>
          <a:xfrm>
            <a:off x="4725426" y="6249686"/>
            <a:ext cx="5822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400" b="1" dirty="0">
                <a:latin typeface="Avenir Book" panose="02000503020000020003" pitchFamily="2" charset="0"/>
              </a:rPr>
              <a:t>1900</a:t>
            </a:r>
          </a:p>
        </p:txBody>
      </p:sp>
      <p:sp>
        <p:nvSpPr>
          <p:cNvPr id="192" name="TextBox 191">
            <a:extLst>
              <a:ext uri="{FF2B5EF4-FFF2-40B4-BE49-F238E27FC236}">
                <a16:creationId xmlns:a16="http://schemas.microsoft.com/office/drawing/2014/main" id="{537C9069-983E-217E-CCAF-73D6FCCBA599}"/>
              </a:ext>
            </a:extLst>
          </p:cNvPr>
          <p:cNvSpPr txBox="1"/>
          <p:nvPr/>
        </p:nvSpPr>
        <p:spPr>
          <a:xfrm>
            <a:off x="6840552" y="6249686"/>
            <a:ext cx="5822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400" b="1" dirty="0">
                <a:latin typeface="Avenir Book" panose="02000503020000020003" pitchFamily="2" charset="0"/>
              </a:rPr>
              <a:t>2000</a:t>
            </a:r>
          </a:p>
        </p:txBody>
      </p:sp>
      <p:sp>
        <p:nvSpPr>
          <p:cNvPr id="193" name="TextBox 192">
            <a:extLst>
              <a:ext uri="{FF2B5EF4-FFF2-40B4-BE49-F238E27FC236}">
                <a16:creationId xmlns:a16="http://schemas.microsoft.com/office/drawing/2014/main" id="{ABA58901-C783-E1BB-6975-2B777B5363CE}"/>
              </a:ext>
            </a:extLst>
          </p:cNvPr>
          <p:cNvSpPr txBox="1"/>
          <p:nvPr/>
        </p:nvSpPr>
        <p:spPr>
          <a:xfrm>
            <a:off x="8783674" y="6249686"/>
            <a:ext cx="10583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400" b="1" dirty="0">
                <a:latin typeface="Avenir Book" panose="02000503020000020003" pitchFamily="2" charset="0"/>
              </a:rPr>
              <a:t>PRESENTE</a:t>
            </a:r>
          </a:p>
        </p:txBody>
      </p:sp>
      <p:sp>
        <p:nvSpPr>
          <p:cNvPr id="194" name="TextBox 193">
            <a:extLst>
              <a:ext uri="{FF2B5EF4-FFF2-40B4-BE49-F238E27FC236}">
                <a16:creationId xmlns:a16="http://schemas.microsoft.com/office/drawing/2014/main" id="{9DB23FF1-A2A7-D194-A90A-178885525B7A}"/>
              </a:ext>
            </a:extLst>
          </p:cNvPr>
          <p:cNvSpPr txBox="1"/>
          <p:nvPr/>
        </p:nvSpPr>
        <p:spPr>
          <a:xfrm>
            <a:off x="1785730" y="5993687"/>
            <a:ext cx="4667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000" dirty="0"/>
              <a:t>1784</a:t>
            </a:r>
          </a:p>
        </p:txBody>
      </p:sp>
      <p:sp>
        <p:nvSpPr>
          <p:cNvPr id="195" name="TextBox 194">
            <a:extLst>
              <a:ext uri="{FF2B5EF4-FFF2-40B4-BE49-F238E27FC236}">
                <a16:creationId xmlns:a16="http://schemas.microsoft.com/office/drawing/2014/main" id="{A83EEEDE-5B55-DBCB-953E-244098FE2021}"/>
              </a:ext>
            </a:extLst>
          </p:cNvPr>
          <p:cNvSpPr txBox="1"/>
          <p:nvPr/>
        </p:nvSpPr>
        <p:spPr>
          <a:xfrm>
            <a:off x="4011693" y="5993687"/>
            <a:ext cx="4667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000" dirty="0"/>
              <a:t>1870</a:t>
            </a:r>
          </a:p>
        </p:txBody>
      </p:sp>
      <p:sp>
        <p:nvSpPr>
          <p:cNvPr id="196" name="TextBox 195">
            <a:extLst>
              <a:ext uri="{FF2B5EF4-FFF2-40B4-BE49-F238E27FC236}">
                <a16:creationId xmlns:a16="http://schemas.microsoft.com/office/drawing/2014/main" id="{BF9A01A6-E374-5C6B-B9A7-5E7F01095E0D}"/>
              </a:ext>
            </a:extLst>
          </p:cNvPr>
          <p:cNvSpPr txBox="1"/>
          <p:nvPr/>
        </p:nvSpPr>
        <p:spPr>
          <a:xfrm>
            <a:off x="6126819" y="5993687"/>
            <a:ext cx="4667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000" dirty="0"/>
              <a:t>1969</a:t>
            </a:r>
          </a:p>
        </p:txBody>
      </p:sp>
      <p:pic>
        <p:nvPicPr>
          <p:cNvPr id="199" name="Graphic 198" descr="Information">
            <a:extLst>
              <a:ext uri="{FF2B5EF4-FFF2-40B4-BE49-F238E27FC236}">
                <a16:creationId xmlns:a16="http://schemas.microsoft.com/office/drawing/2014/main" id="{77153499-B9ED-B9B3-5E2F-7C7FD52A2023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8860279" y="1212350"/>
            <a:ext cx="357131" cy="357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49156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E7A9AEF-4D44-B740-94A4-B4A65A3B6DC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C" dirty="0"/>
              <a:t>Plataforma Rastreo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6757736-7C5B-0542-8C90-DC7B3AF5008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C"/>
              <a:t>Enlace a Consecionarios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E59E0AB-2E0B-684E-A103-95214F2EFA2E}"/>
              </a:ext>
            </a:extLst>
          </p:cNvPr>
          <p:cNvSpPr txBox="1"/>
          <p:nvPr/>
        </p:nvSpPr>
        <p:spPr>
          <a:xfrm>
            <a:off x="7180729" y="1792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87559599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>
            <a:extLst>
              <a:ext uri="{FF2B5EF4-FFF2-40B4-BE49-F238E27FC236}">
                <a16:creationId xmlns:a16="http://schemas.microsoft.com/office/drawing/2014/main" id="{78DF46AE-3D11-B44B-AF52-27591AEA6E4F}"/>
              </a:ext>
            </a:extLst>
          </p:cNvPr>
          <p:cNvSpPr txBox="1"/>
          <p:nvPr/>
        </p:nvSpPr>
        <p:spPr>
          <a:xfrm>
            <a:off x="972598" y="495298"/>
            <a:ext cx="25058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C"/>
              <a:t>Plataforma enlace a</a:t>
            </a:r>
          </a:p>
          <a:p>
            <a:r>
              <a:rPr lang="es-EC"/>
              <a:t>Concesionario</a:t>
            </a:r>
          </a:p>
          <a:p>
            <a:endParaRPr lang="es-EC"/>
          </a:p>
        </p:txBody>
      </p:sp>
      <p:sp>
        <p:nvSpPr>
          <p:cNvPr id="26" name="Elipse 25">
            <a:extLst>
              <a:ext uri="{FF2B5EF4-FFF2-40B4-BE49-F238E27FC236}">
                <a16:creationId xmlns:a16="http://schemas.microsoft.com/office/drawing/2014/main" id="{2F9A53CD-A037-7740-8111-D2D732AA52C1}"/>
              </a:ext>
            </a:extLst>
          </p:cNvPr>
          <p:cNvSpPr/>
          <p:nvPr/>
        </p:nvSpPr>
        <p:spPr>
          <a:xfrm>
            <a:off x="327139" y="570378"/>
            <a:ext cx="484094" cy="48409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b="1"/>
              <a:t>1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B0029334-6235-774C-A249-6DF06D21B4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6484" y="738369"/>
            <a:ext cx="3201264" cy="2210187"/>
          </a:xfrm>
          <a:prstGeom prst="rect">
            <a:avLst/>
          </a:prstGeom>
        </p:spPr>
      </p:pic>
      <p:sp>
        <p:nvSpPr>
          <p:cNvPr id="34" name="Flecha izquierda y derecha 33">
            <a:extLst>
              <a:ext uri="{FF2B5EF4-FFF2-40B4-BE49-F238E27FC236}">
                <a16:creationId xmlns:a16="http://schemas.microsoft.com/office/drawing/2014/main" id="{957F8C13-C451-7248-B50B-3123737F1210}"/>
              </a:ext>
            </a:extLst>
          </p:cNvPr>
          <p:cNvSpPr/>
          <p:nvPr/>
        </p:nvSpPr>
        <p:spPr>
          <a:xfrm rot="10800000">
            <a:off x="4245653" y="2100404"/>
            <a:ext cx="556324" cy="287553"/>
          </a:xfrm>
          <a:prstGeom prst="left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pic>
        <p:nvPicPr>
          <p:cNvPr id="52" name="Imagen 51">
            <a:extLst>
              <a:ext uri="{FF2B5EF4-FFF2-40B4-BE49-F238E27FC236}">
                <a16:creationId xmlns:a16="http://schemas.microsoft.com/office/drawing/2014/main" id="{F67FB9F5-C0FE-314A-BE44-3AD766348E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7966" y="1830192"/>
            <a:ext cx="279400" cy="5969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CB60D919-44F8-904B-B7CC-E42EECCE4E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3683" y="1786921"/>
            <a:ext cx="927100" cy="762000"/>
          </a:xfrm>
          <a:prstGeom prst="rect">
            <a:avLst/>
          </a:prstGeom>
        </p:spPr>
      </p:pic>
      <p:sp>
        <p:nvSpPr>
          <p:cNvPr id="55" name="Flecha izquierda y derecha 54">
            <a:extLst>
              <a:ext uri="{FF2B5EF4-FFF2-40B4-BE49-F238E27FC236}">
                <a16:creationId xmlns:a16="http://schemas.microsoft.com/office/drawing/2014/main" id="{3DB3AA05-A3A5-FA4E-A40F-223DD41C6DB9}"/>
              </a:ext>
            </a:extLst>
          </p:cNvPr>
          <p:cNvSpPr/>
          <p:nvPr/>
        </p:nvSpPr>
        <p:spPr>
          <a:xfrm rot="10800000">
            <a:off x="2780221" y="2100404"/>
            <a:ext cx="556324" cy="287553"/>
          </a:xfrm>
          <a:prstGeom prst="left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56" name="Flecha izquierda y derecha 55">
            <a:extLst>
              <a:ext uri="{FF2B5EF4-FFF2-40B4-BE49-F238E27FC236}">
                <a16:creationId xmlns:a16="http://schemas.microsoft.com/office/drawing/2014/main" id="{AAE508C1-7E2D-8C40-BEFB-F38AE2E5C59C}"/>
              </a:ext>
            </a:extLst>
          </p:cNvPr>
          <p:cNvSpPr/>
          <p:nvPr/>
        </p:nvSpPr>
        <p:spPr>
          <a:xfrm rot="10800000">
            <a:off x="6684053" y="2100404"/>
            <a:ext cx="556324" cy="287553"/>
          </a:xfrm>
          <a:prstGeom prst="left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57" name="CuadroTexto 56">
            <a:extLst>
              <a:ext uri="{FF2B5EF4-FFF2-40B4-BE49-F238E27FC236}">
                <a16:creationId xmlns:a16="http://schemas.microsoft.com/office/drawing/2014/main" id="{735A4D2F-0CCE-504E-9241-79A409DAC284}"/>
              </a:ext>
            </a:extLst>
          </p:cNvPr>
          <p:cNvSpPr txBox="1"/>
          <p:nvPr/>
        </p:nvSpPr>
        <p:spPr>
          <a:xfrm>
            <a:off x="1818801" y="2646006"/>
            <a:ext cx="7168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C" sz="1200"/>
              <a:t>Cliente</a:t>
            </a:r>
          </a:p>
        </p:txBody>
      </p:sp>
      <p:sp>
        <p:nvSpPr>
          <p:cNvPr id="58" name="CuadroTexto 57">
            <a:extLst>
              <a:ext uri="{FF2B5EF4-FFF2-40B4-BE49-F238E27FC236}">
                <a16:creationId xmlns:a16="http://schemas.microsoft.com/office/drawing/2014/main" id="{7A98941C-16EC-0543-824E-316816E4C6C3}"/>
              </a:ext>
            </a:extLst>
          </p:cNvPr>
          <p:cNvSpPr txBox="1"/>
          <p:nvPr/>
        </p:nvSpPr>
        <p:spPr>
          <a:xfrm>
            <a:off x="3378659" y="2646006"/>
            <a:ext cx="7152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C" sz="1200"/>
              <a:t>Celular</a:t>
            </a:r>
          </a:p>
        </p:txBody>
      </p:sp>
      <p:sp>
        <p:nvSpPr>
          <p:cNvPr id="62" name="CuadroTexto 61">
            <a:extLst>
              <a:ext uri="{FF2B5EF4-FFF2-40B4-BE49-F238E27FC236}">
                <a16:creationId xmlns:a16="http://schemas.microsoft.com/office/drawing/2014/main" id="{0C3BEF21-E6AD-1446-BDEF-CE5E86C99C2D}"/>
              </a:ext>
            </a:extLst>
          </p:cNvPr>
          <p:cNvSpPr txBox="1"/>
          <p:nvPr/>
        </p:nvSpPr>
        <p:spPr>
          <a:xfrm>
            <a:off x="5207126" y="1077780"/>
            <a:ext cx="10374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C" sz="1200"/>
              <a:t>Call Center</a:t>
            </a:r>
          </a:p>
        </p:txBody>
      </p:sp>
      <p:sp>
        <p:nvSpPr>
          <p:cNvPr id="63" name="CuadroTexto 62">
            <a:extLst>
              <a:ext uri="{FF2B5EF4-FFF2-40B4-BE49-F238E27FC236}">
                <a16:creationId xmlns:a16="http://schemas.microsoft.com/office/drawing/2014/main" id="{2B3945DD-F367-F941-906F-67A32FE4DBDD}"/>
              </a:ext>
            </a:extLst>
          </p:cNvPr>
          <p:cNvSpPr txBox="1"/>
          <p:nvPr/>
        </p:nvSpPr>
        <p:spPr>
          <a:xfrm>
            <a:off x="8404553" y="377935"/>
            <a:ext cx="16177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C" sz="1200"/>
              <a:t>Plataforma Rastreo</a:t>
            </a:r>
          </a:p>
        </p:txBody>
      </p:sp>
      <p:sp>
        <p:nvSpPr>
          <p:cNvPr id="65" name="CuadroTexto 64">
            <a:extLst>
              <a:ext uri="{FF2B5EF4-FFF2-40B4-BE49-F238E27FC236}">
                <a16:creationId xmlns:a16="http://schemas.microsoft.com/office/drawing/2014/main" id="{56BA6BCE-6413-F14E-8BD3-B4525CF66981}"/>
              </a:ext>
            </a:extLst>
          </p:cNvPr>
          <p:cNvSpPr txBox="1"/>
          <p:nvPr/>
        </p:nvSpPr>
        <p:spPr>
          <a:xfrm>
            <a:off x="5312162" y="5874481"/>
            <a:ext cx="12731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s-EC"/>
            </a:defPPr>
            <a:lvl1pPr>
              <a:defRPr sz="1200"/>
            </a:lvl1pPr>
          </a:lstStyle>
          <a:p>
            <a:pPr algn="ctr"/>
            <a:r>
              <a:rPr lang="es-EC"/>
              <a:t>Talleres</a:t>
            </a:r>
          </a:p>
          <a:p>
            <a:pPr algn="ctr"/>
            <a:r>
              <a:rPr lang="es-EC"/>
              <a:t>Concesionario</a:t>
            </a:r>
          </a:p>
          <a:p>
            <a:pPr algn="ctr"/>
            <a:endParaRPr lang="es-EC"/>
          </a:p>
        </p:txBody>
      </p:sp>
      <p:sp>
        <p:nvSpPr>
          <p:cNvPr id="68" name="Flecha izquierda y derecha 67">
            <a:extLst>
              <a:ext uri="{FF2B5EF4-FFF2-40B4-BE49-F238E27FC236}">
                <a16:creationId xmlns:a16="http://schemas.microsoft.com/office/drawing/2014/main" id="{F762F4C0-2B82-3746-B710-57D9E33551ED}"/>
              </a:ext>
            </a:extLst>
          </p:cNvPr>
          <p:cNvSpPr/>
          <p:nvPr/>
        </p:nvSpPr>
        <p:spPr>
          <a:xfrm rot="5400000">
            <a:off x="5507960" y="3466614"/>
            <a:ext cx="881511" cy="287553"/>
          </a:xfrm>
          <a:prstGeom prst="left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56667C6F-7E30-6E43-AE64-12007C9E3D4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080446" y="1411263"/>
            <a:ext cx="1180219" cy="1511742"/>
          </a:xfrm>
          <a:prstGeom prst="rect">
            <a:avLst/>
          </a:prstGeom>
        </p:spPr>
      </p:pic>
      <p:pic>
        <p:nvPicPr>
          <p:cNvPr id="35" name="Imagen 34">
            <a:extLst>
              <a:ext uri="{FF2B5EF4-FFF2-40B4-BE49-F238E27FC236}">
                <a16:creationId xmlns:a16="http://schemas.microsoft.com/office/drawing/2014/main" id="{DAA4B12C-4E08-6B41-AACA-C4E3E2F8B98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92579" y="4263232"/>
            <a:ext cx="914407" cy="1371612"/>
          </a:xfrm>
          <a:prstGeom prst="rect">
            <a:avLst/>
          </a:prstGeom>
        </p:spPr>
      </p:pic>
      <p:sp>
        <p:nvSpPr>
          <p:cNvPr id="37" name="CuadroTexto 36">
            <a:extLst>
              <a:ext uri="{FF2B5EF4-FFF2-40B4-BE49-F238E27FC236}">
                <a16:creationId xmlns:a16="http://schemas.microsoft.com/office/drawing/2014/main" id="{7F1846AB-3C3D-E341-AF42-B3256C822005}"/>
              </a:ext>
            </a:extLst>
          </p:cNvPr>
          <p:cNvSpPr txBox="1"/>
          <p:nvPr/>
        </p:nvSpPr>
        <p:spPr>
          <a:xfrm>
            <a:off x="7737494" y="5874481"/>
            <a:ext cx="27622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s-EC"/>
            </a:defPPr>
            <a:lvl1pPr>
              <a:defRPr sz="1200"/>
            </a:lvl1pPr>
          </a:lstStyle>
          <a:p>
            <a:pPr algn="ctr"/>
            <a:r>
              <a:rPr lang="es-EC" dirty="0"/>
              <a:t>Sistema Interno Concesionario ERP</a:t>
            </a:r>
          </a:p>
          <a:p>
            <a:pPr algn="ctr"/>
            <a:r>
              <a:rPr lang="es-EC" dirty="0"/>
              <a:t>Planes de Mtto</a:t>
            </a:r>
          </a:p>
        </p:txBody>
      </p:sp>
      <p:pic>
        <p:nvPicPr>
          <p:cNvPr id="41" name="Imagen 40">
            <a:extLst>
              <a:ext uri="{FF2B5EF4-FFF2-40B4-BE49-F238E27FC236}">
                <a16:creationId xmlns:a16="http://schemas.microsoft.com/office/drawing/2014/main" id="{C41F5FFA-A2F7-824D-B50E-9E000A5DC76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80068" y="4171775"/>
            <a:ext cx="3396416" cy="1557754"/>
          </a:xfrm>
          <a:prstGeom prst="rect">
            <a:avLst/>
          </a:prstGeom>
        </p:spPr>
      </p:pic>
      <p:sp>
        <p:nvSpPr>
          <p:cNvPr id="42" name="Flecha izquierda y derecha 41">
            <a:extLst>
              <a:ext uri="{FF2B5EF4-FFF2-40B4-BE49-F238E27FC236}">
                <a16:creationId xmlns:a16="http://schemas.microsoft.com/office/drawing/2014/main" id="{44E47A20-C02B-3F40-8375-81A696D446A0}"/>
              </a:ext>
            </a:extLst>
          </p:cNvPr>
          <p:cNvSpPr/>
          <p:nvPr/>
        </p:nvSpPr>
        <p:spPr>
          <a:xfrm rot="5400000">
            <a:off x="8526513" y="3526930"/>
            <a:ext cx="1002140" cy="287553"/>
          </a:xfrm>
          <a:prstGeom prst="left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43" name="Flecha izquierda y derecha 42">
            <a:extLst>
              <a:ext uri="{FF2B5EF4-FFF2-40B4-BE49-F238E27FC236}">
                <a16:creationId xmlns:a16="http://schemas.microsoft.com/office/drawing/2014/main" id="{BDD34353-F869-1A40-ABB1-72F277467A9A}"/>
              </a:ext>
            </a:extLst>
          </p:cNvPr>
          <p:cNvSpPr/>
          <p:nvPr/>
        </p:nvSpPr>
        <p:spPr>
          <a:xfrm rot="2514265">
            <a:off x="6582237" y="3360137"/>
            <a:ext cx="1924172" cy="292188"/>
          </a:xfrm>
          <a:prstGeom prst="left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pic>
        <p:nvPicPr>
          <p:cNvPr id="44" name="Imagen 8">
            <a:extLst>
              <a:ext uri="{FF2B5EF4-FFF2-40B4-BE49-F238E27FC236}">
                <a16:creationId xmlns:a16="http://schemas.microsoft.com/office/drawing/2014/main" id="{7EBF8E3D-BE8B-8E4D-87FA-11E55138EE6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472272" y="941797"/>
            <a:ext cx="1494577" cy="1891097"/>
          </a:xfrm>
          <a:prstGeom prst="rect">
            <a:avLst/>
          </a:prstGeom>
        </p:spPr>
      </p:pic>
      <p:pic>
        <p:nvPicPr>
          <p:cNvPr id="23" name="Gráfico 22">
            <a:extLst>
              <a:ext uri="{FF2B5EF4-FFF2-40B4-BE49-F238E27FC236}">
                <a16:creationId xmlns:a16="http://schemas.microsoft.com/office/drawing/2014/main" id="{B28419E5-0F82-E146-9AC0-741D63F0DF1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0260375" y="99898"/>
            <a:ext cx="1940124" cy="524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396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10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0"/>
                            </p:stCondLst>
                            <p:childTnLst>
                              <p:par>
                                <p:cTn id="8" presetID="27" presetClass="emph" presetSubtype="0" repeatCount="indefinite" fill="remove" grpId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9" dur="1000" autoRev="1" fill="remove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" dur="1000" autoRev="1" fill="remove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" dur="1000" autoRev="1" fill="remove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000" autoRev="1" fill="remove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4" presetID="27" presetClass="emph" presetSubtype="0" repeatCount="indefinite" fill="remove" grpId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5" dur="1000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6" dur="1000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7" dur="1000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1000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0"/>
                            </p:stCondLst>
                            <p:childTnLst>
                              <p:par>
                                <p:cTn id="20" presetID="27" presetClass="emph" presetSubtype="0" repeatCount="indefinite" fill="remove" grpId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21" dur="1000" autoRev="1" fill="remove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2" dur="1000" autoRev="1" fill="remove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0" autoRev="1" fill="remove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0" autoRev="1" fill="remove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000"/>
                            </p:stCondLst>
                            <p:childTnLst>
                              <p:par>
                                <p:cTn id="26" presetID="27" presetClass="emph" presetSubtype="0" repeatCount="indefinite" fill="remove" grpId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27" dur="1000" autoRev="1" fill="remove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8" dur="1000" autoRev="1" fill="remove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9" dur="1000" autoRev="1" fill="remove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1000" autoRev="1" fill="remove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8000"/>
                            </p:stCondLst>
                            <p:childTnLst>
                              <p:par>
                                <p:cTn id="32" presetID="27" presetClass="emph" presetSubtype="0" repeatCount="indefinite" fill="remove" grpId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33" dur="1000" autoRev="1" fill="remove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4" dur="1000" autoRev="1" fill="remove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5" dur="1000" autoRev="1" fill="remove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1000" autoRev="1" fill="remove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0"/>
                            </p:stCondLst>
                            <p:childTnLst>
                              <p:par>
                                <p:cTn id="38" presetID="27" presetClass="emph" presetSubtype="0" repeatCount="indefinite" fill="remove" grpId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39" dur="1000" autoRev="1" fill="remove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0" dur="1000" autoRev="1" fill="remove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1" dur="1000" autoRev="1" fill="remove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1000" autoRev="1" fill="remove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55" grpId="0" animBg="1"/>
      <p:bldP spid="56" grpId="0" animBg="1"/>
      <p:bldP spid="68" grpId="0" animBg="1"/>
      <p:bldP spid="42" grpId="0" animBg="1"/>
      <p:bldP spid="4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E7A9AEF-4D44-B740-94A4-B4A65A3B6DC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C" dirty="0"/>
              <a:t>Plataforma CRM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6757736-7C5B-0542-8C90-DC7B3AF5008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C" dirty="0"/>
              <a:t>Enlace a Consecionarios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E59E0AB-2E0B-684E-A103-95214F2EFA2E}"/>
              </a:ext>
            </a:extLst>
          </p:cNvPr>
          <p:cNvSpPr txBox="1"/>
          <p:nvPr/>
        </p:nvSpPr>
        <p:spPr>
          <a:xfrm>
            <a:off x="7180729" y="1792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1660890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>
            <a:extLst>
              <a:ext uri="{FF2B5EF4-FFF2-40B4-BE49-F238E27FC236}">
                <a16:creationId xmlns:a16="http://schemas.microsoft.com/office/drawing/2014/main" id="{78DF46AE-3D11-B44B-AF52-27591AEA6E4F}"/>
              </a:ext>
            </a:extLst>
          </p:cNvPr>
          <p:cNvSpPr txBox="1"/>
          <p:nvPr/>
        </p:nvSpPr>
        <p:spPr>
          <a:xfrm>
            <a:off x="965393" y="634748"/>
            <a:ext cx="32031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C" dirty="0"/>
              <a:t>Plataforma CRM Postventa</a:t>
            </a:r>
          </a:p>
          <a:p>
            <a:endParaRPr lang="es-EC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7CC80A4-E6FF-E84E-A659-535E543A667B}"/>
              </a:ext>
            </a:extLst>
          </p:cNvPr>
          <p:cNvGrpSpPr/>
          <p:nvPr/>
        </p:nvGrpSpPr>
        <p:grpSpPr>
          <a:xfrm>
            <a:off x="8672222" y="1986388"/>
            <a:ext cx="1732530" cy="2012559"/>
            <a:chOff x="8672222" y="1986388"/>
            <a:chExt cx="1732530" cy="2012559"/>
          </a:xfrm>
        </p:grpSpPr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396AC3B3-8F77-1647-BD81-F258DD30E64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672222" y="2448053"/>
              <a:ext cx="1732530" cy="1550894"/>
            </a:xfrm>
            <a:prstGeom prst="rect">
              <a:avLst/>
            </a:prstGeom>
          </p:spPr>
        </p:pic>
        <p:sp>
          <p:nvSpPr>
            <p:cNvPr id="31" name="CuadroTexto 30">
              <a:extLst>
                <a:ext uri="{FF2B5EF4-FFF2-40B4-BE49-F238E27FC236}">
                  <a16:creationId xmlns:a16="http://schemas.microsoft.com/office/drawing/2014/main" id="{6C1DDB6B-1844-F949-BCF1-FD948409614E}"/>
                </a:ext>
              </a:extLst>
            </p:cNvPr>
            <p:cNvSpPr txBox="1"/>
            <p:nvPr/>
          </p:nvSpPr>
          <p:spPr>
            <a:xfrm>
              <a:off x="9099317" y="1986388"/>
              <a:ext cx="106150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s-EC"/>
              </a:defPPr>
              <a:lvl1pPr>
                <a:defRPr sz="1200"/>
              </a:lvl1pPr>
            </a:lstStyle>
            <a:p>
              <a:r>
                <a:rPr lang="es-EC" dirty="0"/>
                <a:t>Agendador</a:t>
              </a:r>
            </a:p>
            <a:p>
              <a:endParaRPr lang="es-EC" dirty="0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BA3636A6-D122-5445-886B-54FCBCC9EB4F}"/>
              </a:ext>
            </a:extLst>
          </p:cNvPr>
          <p:cNvGrpSpPr/>
          <p:nvPr/>
        </p:nvGrpSpPr>
        <p:grpSpPr>
          <a:xfrm>
            <a:off x="2137058" y="4814921"/>
            <a:ext cx="927100" cy="1136084"/>
            <a:chOff x="2137058" y="4814921"/>
            <a:chExt cx="927100" cy="1136084"/>
          </a:xfrm>
        </p:grpSpPr>
        <p:pic>
          <p:nvPicPr>
            <p:cNvPr id="40" name="Imagen 39">
              <a:extLst>
                <a:ext uri="{FF2B5EF4-FFF2-40B4-BE49-F238E27FC236}">
                  <a16:creationId xmlns:a16="http://schemas.microsoft.com/office/drawing/2014/main" id="{FB588CFA-AAF9-1B4B-AC8F-096D0B0F016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37058" y="4814921"/>
              <a:ext cx="927100" cy="762000"/>
            </a:xfrm>
            <a:prstGeom prst="rect">
              <a:avLst/>
            </a:prstGeom>
          </p:spPr>
        </p:pic>
        <p:sp>
          <p:nvSpPr>
            <p:cNvPr id="41" name="CuadroTexto 40">
              <a:extLst>
                <a:ext uri="{FF2B5EF4-FFF2-40B4-BE49-F238E27FC236}">
                  <a16:creationId xmlns:a16="http://schemas.microsoft.com/office/drawing/2014/main" id="{B620977A-9C3B-A048-84D3-5C20D28B564C}"/>
                </a:ext>
              </a:extLst>
            </p:cNvPr>
            <p:cNvSpPr txBox="1"/>
            <p:nvPr/>
          </p:nvSpPr>
          <p:spPr>
            <a:xfrm>
              <a:off x="2242176" y="5674006"/>
              <a:ext cx="71686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C" sz="1200" dirty="0"/>
                <a:t>Cliente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9B30A2D0-F37A-AF42-9F21-E04716EDFE9C}"/>
              </a:ext>
            </a:extLst>
          </p:cNvPr>
          <p:cNvGrpSpPr/>
          <p:nvPr/>
        </p:nvGrpSpPr>
        <p:grpSpPr>
          <a:xfrm>
            <a:off x="8042779" y="4610796"/>
            <a:ext cx="1297243" cy="1559924"/>
            <a:chOff x="8042779" y="4610796"/>
            <a:chExt cx="1297243" cy="1559924"/>
          </a:xfrm>
        </p:grpSpPr>
        <p:sp>
          <p:nvSpPr>
            <p:cNvPr id="37" name="CuadroTexto 36">
              <a:extLst>
                <a:ext uri="{FF2B5EF4-FFF2-40B4-BE49-F238E27FC236}">
                  <a16:creationId xmlns:a16="http://schemas.microsoft.com/office/drawing/2014/main" id="{9E01B977-B281-CF49-8F0A-9EF6C868AF2E}"/>
                </a:ext>
              </a:extLst>
            </p:cNvPr>
            <p:cNvSpPr txBox="1"/>
            <p:nvPr/>
          </p:nvSpPr>
          <p:spPr>
            <a:xfrm>
              <a:off x="8042779" y="4610796"/>
              <a:ext cx="109196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s-EC"/>
              </a:defPPr>
              <a:lvl1pPr>
                <a:defRPr sz="1200"/>
              </a:lvl1pPr>
            </a:lstStyle>
            <a:p>
              <a:r>
                <a:rPr lang="es-EC" dirty="0"/>
                <a:t>Notificación</a:t>
              </a:r>
            </a:p>
            <a:p>
              <a:endParaRPr lang="es-EC" dirty="0"/>
            </a:p>
          </p:txBody>
        </p:sp>
        <p:pic>
          <p:nvPicPr>
            <p:cNvPr id="2" name="Imagen 1">
              <a:extLst>
                <a:ext uri="{FF2B5EF4-FFF2-40B4-BE49-F238E27FC236}">
                  <a16:creationId xmlns:a16="http://schemas.microsoft.com/office/drawing/2014/main" id="{5BF379E0-8C77-9345-AB5D-9CC1ED12B19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240751" y="4929409"/>
              <a:ext cx="1099271" cy="1241311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B7D76BCC-7F8B-A54C-9F44-2D0613336F1B}"/>
              </a:ext>
            </a:extLst>
          </p:cNvPr>
          <p:cNvGrpSpPr/>
          <p:nvPr/>
        </p:nvGrpSpPr>
        <p:grpSpPr>
          <a:xfrm>
            <a:off x="811233" y="2339882"/>
            <a:ext cx="2411986" cy="1511742"/>
            <a:chOff x="811233" y="2339882"/>
            <a:chExt cx="2411986" cy="1511742"/>
          </a:xfrm>
        </p:grpSpPr>
        <p:sp>
          <p:nvSpPr>
            <p:cNvPr id="62" name="CuadroTexto 61">
              <a:extLst>
                <a:ext uri="{FF2B5EF4-FFF2-40B4-BE49-F238E27FC236}">
                  <a16:creationId xmlns:a16="http://schemas.microsoft.com/office/drawing/2014/main" id="{0C3BEF21-E6AD-1446-BDEF-CE5E86C99C2D}"/>
                </a:ext>
              </a:extLst>
            </p:cNvPr>
            <p:cNvSpPr txBox="1"/>
            <p:nvPr/>
          </p:nvSpPr>
          <p:spPr>
            <a:xfrm>
              <a:off x="811233" y="2896036"/>
              <a:ext cx="92685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C" sz="1200" dirty="0"/>
                <a:t>Operador</a:t>
              </a:r>
            </a:p>
          </p:txBody>
        </p:sp>
        <p:pic>
          <p:nvPicPr>
            <p:cNvPr id="25" name="Imagen 24">
              <a:extLst>
                <a:ext uri="{FF2B5EF4-FFF2-40B4-BE49-F238E27FC236}">
                  <a16:creationId xmlns:a16="http://schemas.microsoft.com/office/drawing/2014/main" id="{10D58498-4DE1-BD42-9A9F-DCE461FB954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043000" y="2339882"/>
              <a:ext cx="1180219" cy="1511742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EEB621E-C5CC-944A-A0A7-EE13E2A6427B}"/>
              </a:ext>
            </a:extLst>
          </p:cNvPr>
          <p:cNvGrpSpPr/>
          <p:nvPr/>
        </p:nvGrpSpPr>
        <p:grpSpPr>
          <a:xfrm>
            <a:off x="5789341" y="145389"/>
            <a:ext cx="2253438" cy="919976"/>
            <a:chOff x="5789341" y="145389"/>
            <a:chExt cx="2253438" cy="919976"/>
          </a:xfrm>
        </p:grpSpPr>
        <p:pic>
          <p:nvPicPr>
            <p:cNvPr id="27" name="Imagen 26">
              <a:extLst>
                <a:ext uri="{FF2B5EF4-FFF2-40B4-BE49-F238E27FC236}">
                  <a16:creationId xmlns:a16="http://schemas.microsoft.com/office/drawing/2014/main" id="{2C29D14F-4BF3-1145-9B8F-57EF4FF0F4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789341" y="145389"/>
              <a:ext cx="613317" cy="919976"/>
            </a:xfrm>
            <a:prstGeom prst="rect">
              <a:avLst/>
            </a:prstGeom>
          </p:spPr>
        </p:pic>
        <p:sp>
          <p:nvSpPr>
            <p:cNvPr id="28" name="CuadroTexto 27">
              <a:extLst>
                <a:ext uri="{FF2B5EF4-FFF2-40B4-BE49-F238E27FC236}">
                  <a16:creationId xmlns:a16="http://schemas.microsoft.com/office/drawing/2014/main" id="{2906953B-2DE5-5B41-8440-F26308BB31CC}"/>
                </a:ext>
              </a:extLst>
            </p:cNvPr>
            <p:cNvSpPr txBox="1"/>
            <p:nvPr/>
          </p:nvSpPr>
          <p:spPr>
            <a:xfrm>
              <a:off x="6460295" y="374544"/>
              <a:ext cx="1582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s-EC"/>
              </a:defPPr>
              <a:lvl1pPr>
                <a:defRPr sz="1200"/>
              </a:lvl1pPr>
            </a:lstStyle>
            <a:p>
              <a:pPr algn="ctr"/>
              <a:r>
                <a:rPr lang="es-EC" dirty="0"/>
                <a:t>Sistema Interno</a:t>
              </a:r>
            </a:p>
            <a:p>
              <a:pPr algn="ctr"/>
              <a:r>
                <a:rPr lang="es-EC" dirty="0"/>
                <a:t>Concesionario ERP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80979D3-FEB4-434A-A699-9356DFCE664F}"/>
              </a:ext>
            </a:extLst>
          </p:cNvPr>
          <p:cNvGrpSpPr/>
          <p:nvPr/>
        </p:nvGrpSpPr>
        <p:grpSpPr>
          <a:xfrm>
            <a:off x="6509383" y="4985934"/>
            <a:ext cx="699702" cy="1438344"/>
            <a:chOff x="6509383" y="4985934"/>
            <a:chExt cx="699702" cy="1438344"/>
          </a:xfrm>
        </p:grpSpPr>
        <p:pic>
          <p:nvPicPr>
            <p:cNvPr id="30" name="Imagen 29">
              <a:extLst>
                <a:ext uri="{FF2B5EF4-FFF2-40B4-BE49-F238E27FC236}">
                  <a16:creationId xmlns:a16="http://schemas.microsoft.com/office/drawing/2014/main" id="{37745426-7F84-064F-8ACB-CA1665D1513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509383" y="4985934"/>
              <a:ext cx="645459" cy="645459"/>
            </a:xfrm>
            <a:prstGeom prst="rect">
              <a:avLst/>
            </a:prstGeom>
          </p:spPr>
        </p:pic>
        <p:pic>
          <p:nvPicPr>
            <p:cNvPr id="33" name="Imagen 32">
              <a:extLst>
                <a:ext uri="{FF2B5EF4-FFF2-40B4-BE49-F238E27FC236}">
                  <a16:creationId xmlns:a16="http://schemas.microsoft.com/office/drawing/2014/main" id="{3DBF819F-FAEE-6847-BF46-B204903C645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563626" y="5778819"/>
              <a:ext cx="645459" cy="645459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526EF139-0950-6943-B5DB-B09840413142}"/>
              </a:ext>
            </a:extLst>
          </p:cNvPr>
          <p:cNvGrpSpPr/>
          <p:nvPr/>
        </p:nvGrpSpPr>
        <p:grpSpPr>
          <a:xfrm>
            <a:off x="10022682" y="4610796"/>
            <a:ext cx="1223412" cy="1504192"/>
            <a:chOff x="10022682" y="4610796"/>
            <a:chExt cx="1223412" cy="1504192"/>
          </a:xfrm>
        </p:grpSpPr>
        <p:sp>
          <p:nvSpPr>
            <p:cNvPr id="35" name="CuadroTexto 34">
              <a:extLst>
                <a:ext uri="{FF2B5EF4-FFF2-40B4-BE49-F238E27FC236}">
                  <a16:creationId xmlns:a16="http://schemas.microsoft.com/office/drawing/2014/main" id="{2F8E9C57-4C88-6048-8AE6-7C4E584D334E}"/>
                </a:ext>
              </a:extLst>
            </p:cNvPr>
            <p:cNvSpPr txBox="1"/>
            <p:nvPr/>
          </p:nvSpPr>
          <p:spPr>
            <a:xfrm>
              <a:off x="10022682" y="4610796"/>
              <a:ext cx="122341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s-EC"/>
              </a:defPPr>
              <a:lvl1pPr>
                <a:defRPr sz="1200"/>
              </a:lvl1pPr>
            </a:lstStyle>
            <a:p>
              <a:r>
                <a:rPr lang="es-EC" dirty="0"/>
                <a:t>Pantalla Taller</a:t>
              </a:r>
            </a:p>
            <a:p>
              <a:endParaRPr lang="es-EC" dirty="0"/>
            </a:p>
          </p:txBody>
        </p:sp>
        <p:pic>
          <p:nvPicPr>
            <p:cNvPr id="44" name="Imagen 43">
              <a:extLst>
                <a:ext uri="{FF2B5EF4-FFF2-40B4-BE49-F238E27FC236}">
                  <a16:creationId xmlns:a16="http://schemas.microsoft.com/office/drawing/2014/main" id="{39B45804-7942-BB46-9F35-464B62CEFAF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0062888" y="5162488"/>
              <a:ext cx="1143000" cy="952500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5FDB691-47A2-A046-B271-07F15BD39079}"/>
              </a:ext>
            </a:extLst>
          </p:cNvPr>
          <p:cNvGrpSpPr/>
          <p:nvPr/>
        </p:nvGrpSpPr>
        <p:grpSpPr>
          <a:xfrm>
            <a:off x="2100828" y="1164704"/>
            <a:ext cx="8393446" cy="5100441"/>
            <a:chOff x="2100828" y="1164704"/>
            <a:chExt cx="8393446" cy="5100441"/>
          </a:xfrm>
        </p:grpSpPr>
        <p:sp>
          <p:nvSpPr>
            <p:cNvPr id="68" name="Flecha izquierda y derecha 67">
              <a:extLst>
                <a:ext uri="{FF2B5EF4-FFF2-40B4-BE49-F238E27FC236}">
                  <a16:creationId xmlns:a16="http://schemas.microsoft.com/office/drawing/2014/main" id="{F762F4C0-2B82-3746-B710-57D9E33551ED}"/>
                </a:ext>
              </a:extLst>
            </p:cNvPr>
            <p:cNvSpPr/>
            <p:nvPr/>
          </p:nvSpPr>
          <p:spPr>
            <a:xfrm rot="10800000">
              <a:off x="3433911" y="3211045"/>
              <a:ext cx="556324" cy="287553"/>
            </a:xfrm>
            <a:prstGeom prst="leftRightArrow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  <p:sp>
          <p:nvSpPr>
            <p:cNvPr id="32" name="Flecha izquierda y derecha 31">
              <a:extLst>
                <a:ext uri="{FF2B5EF4-FFF2-40B4-BE49-F238E27FC236}">
                  <a16:creationId xmlns:a16="http://schemas.microsoft.com/office/drawing/2014/main" id="{38D80EEF-8A1A-104C-99BA-C5CCEB025524}"/>
                </a:ext>
              </a:extLst>
            </p:cNvPr>
            <p:cNvSpPr/>
            <p:nvPr/>
          </p:nvSpPr>
          <p:spPr>
            <a:xfrm rot="10800000">
              <a:off x="7852139" y="3210916"/>
              <a:ext cx="556324" cy="287553"/>
            </a:xfrm>
            <a:prstGeom prst="leftRightArrow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  <p:sp>
          <p:nvSpPr>
            <p:cNvPr id="38" name="Flecha izquierda y derecha 37">
              <a:extLst>
                <a:ext uri="{FF2B5EF4-FFF2-40B4-BE49-F238E27FC236}">
                  <a16:creationId xmlns:a16="http://schemas.microsoft.com/office/drawing/2014/main" id="{2AE80C47-D619-1E4A-8514-5F7C791E7550}"/>
                </a:ext>
              </a:extLst>
            </p:cNvPr>
            <p:cNvSpPr/>
            <p:nvPr/>
          </p:nvSpPr>
          <p:spPr>
            <a:xfrm rot="14406269">
              <a:off x="10072336" y="4131838"/>
              <a:ext cx="556324" cy="287553"/>
            </a:xfrm>
            <a:prstGeom prst="leftRightArrow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  <p:sp>
          <p:nvSpPr>
            <p:cNvPr id="39" name="Flecha izquierda y derecha 38">
              <a:extLst>
                <a:ext uri="{FF2B5EF4-FFF2-40B4-BE49-F238E27FC236}">
                  <a16:creationId xmlns:a16="http://schemas.microsoft.com/office/drawing/2014/main" id="{8CAED5B5-BABC-8E48-9FD4-DD59118B52BA}"/>
                </a:ext>
              </a:extLst>
            </p:cNvPr>
            <p:cNvSpPr/>
            <p:nvPr/>
          </p:nvSpPr>
          <p:spPr>
            <a:xfrm rot="17483685">
              <a:off x="8927309" y="4155577"/>
              <a:ext cx="556324" cy="287553"/>
            </a:xfrm>
            <a:prstGeom prst="leftRightArrow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  <p:sp>
          <p:nvSpPr>
            <p:cNvPr id="42" name="Flecha izquierda y derecha 41">
              <a:extLst>
                <a:ext uri="{FF2B5EF4-FFF2-40B4-BE49-F238E27FC236}">
                  <a16:creationId xmlns:a16="http://schemas.microsoft.com/office/drawing/2014/main" id="{EC94820F-791E-024B-BB5C-F34E4DC0EA20}"/>
                </a:ext>
              </a:extLst>
            </p:cNvPr>
            <p:cNvSpPr/>
            <p:nvPr/>
          </p:nvSpPr>
          <p:spPr>
            <a:xfrm rot="16200000">
              <a:off x="2367111" y="4116481"/>
              <a:ext cx="556324" cy="287553"/>
            </a:xfrm>
            <a:prstGeom prst="leftRightArrow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  <p:sp>
          <p:nvSpPr>
            <p:cNvPr id="29" name="Flecha izquierda y derecha 28">
              <a:extLst>
                <a:ext uri="{FF2B5EF4-FFF2-40B4-BE49-F238E27FC236}">
                  <a16:creationId xmlns:a16="http://schemas.microsoft.com/office/drawing/2014/main" id="{F6593EDE-19DD-9A49-8E22-924E6AE8A877}"/>
                </a:ext>
              </a:extLst>
            </p:cNvPr>
            <p:cNvSpPr/>
            <p:nvPr/>
          </p:nvSpPr>
          <p:spPr>
            <a:xfrm rot="16200000">
              <a:off x="5813259" y="1299089"/>
              <a:ext cx="556324" cy="287553"/>
            </a:xfrm>
            <a:prstGeom prst="leftRightArrow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  <p:sp>
          <p:nvSpPr>
            <p:cNvPr id="34" name="Flecha izquierda y derecha 33">
              <a:extLst>
                <a:ext uri="{FF2B5EF4-FFF2-40B4-BE49-F238E27FC236}">
                  <a16:creationId xmlns:a16="http://schemas.microsoft.com/office/drawing/2014/main" id="{0F8C157E-828C-1141-BBDE-FD9CE98898E1}"/>
                </a:ext>
              </a:extLst>
            </p:cNvPr>
            <p:cNvSpPr/>
            <p:nvPr/>
          </p:nvSpPr>
          <p:spPr>
            <a:xfrm rot="10800000">
              <a:off x="7268535" y="5206628"/>
              <a:ext cx="556324" cy="287553"/>
            </a:xfrm>
            <a:prstGeom prst="leftRightArrow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  <p:sp>
          <p:nvSpPr>
            <p:cNvPr id="36" name="Flecha izquierda y derecha 35">
              <a:extLst>
                <a:ext uri="{FF2B5EF4-FFF2-40B4-BE49-F238E27FC236}">
                  <a16:creationId xmlns:a16="http://schemas.microsoft.com/office/drawing/2014/main" id="{F50FBA55-CC72-7945-8135-49C38EDE44E7}"/>
                </a:ext>
              </a:extLst>
            </p:cNvPr>
            <p:cNvSpPr/>
            <p:nvPr/>
          </p:nvSpPr>
          <p:spPr>
            <a:xfrm rot="10800000">
              <a:off x="7313358" y="5977592"/>
              <a:ext cx="556324" cy="287553"/>
            </a:xfrm>
            <a:prstGeom prst="leftRightArrow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  <p:sp>
          <p:nvSpPr>
            <p:cNvPr id="43" name="Flecha izquierda y derecha 42">
              <a:extLst>
                <a:ext uri="{FF2B5EF4-FFF2-40B4-BE49-F238E27FC236}">
                  <a16:creationId xmlns:a16="http://schemas.microsoft.com/office/drawing/2014/main" id="{02DF4535-CE97-064E-9109-BC82091F3778}"/>
                </a:ext>
              </a:extLst>
            </p:cNvPr>
            <p:cNvSpPr/>
            <p:nvPr/>
          </p:nvSpPr>
          <p:spPr>
            <a:xfrm rot="10800000">
              <a:off x="4010481" y="5206629"/>
              <a:ext cx="1412993" cy="287553"/>
            </a:xfrm>
            <a:prstGeom prst="leftRightArrow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  <p:pic>
          <p:nvPicPr>
            <p:cNvPr id="45" name="Imagen 44">
              <a:extLst>
                <a:ext uri="{FF2B5EF4-FFF2-40B4-BE49-F238E27FC236}">
                  <a16:creationId xmlns:a16="http://schemas.microsoft.com/office/drawing/2014/main" id="{F7D09F33-A586-6846-A143-CC840DB58608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7453414" y="5670221"/>
              <a:ext cx="290793" cy="290793"/>
            </a:xfrm>
            <a:prstGeom prst="rect">
              <a:avLst/>
            </a:prstGeom>
          </p:spPr>
        </p:pic>
        <p:pic>
          <p:nvPicPr>
            <p:cNvPr id="46" name="Imagen 45">
              <a:extLst>
                <a:ext uri="{FF2B5EF4-FFF2-40B4-BE49-F238E27FC236}">
                  <a16:creationId xmlns:a16="http://schemas.microsoft.com/office/drawing/2014/main" id="{4AD9D144-1B86-F44D-9B10-EFFD849B1411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7453414" y="4811577"/>
              <a:ext cx="290793" cy="290793"/>
            </a:xfrm>
            <a:prstGeom prst="rect">
              <a:avLst/>
            </a:prstGeom>
          </p:spPr>
        </p:pic>
        <p:pic>
          <p:nvPicPr>
            <p:cNvPr id="47" name="Imagen 46">
              <a:extLst>
                <a:ext uri="{FF2B5EF4-FFF2-40B4-BE49-F238E27FC236}">
                  <a16:creationId xmlns:a16="http://schemas.microsoft.com/office/drawing/2014/main" id="{64EA79B8-DA82-844A-B12B-36F117F64C6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2100828" y="4120202"/>
              <a:ext cx="290793" cy="290793"/>
            </a:xfrm>
            <a:prstGeom prst="rect">
              <a:avLst/>
            </a:prstGeom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B0FBC6B3-5EF0-6341-9F7C-B7468EB9607F}"/>
              </a:ext>
            </a:extLst>
          </p:cNvPr>
          <p:cNvGrpSpPr/>
          <p:nvPr/>
        </p:nvGrpSpPr>
        <p:grpSpPr>
          <a:xfrm>
            <a:off x="4228618" y="1792595"/>
            <a:ext cx="3293201" cy="2210187"/>
            <a:chOff x="4228618" y="1792595"/>
            <a:chExt cx="3293201" cy="2210187"/>
          </a:xfrm>
        </p:grpSpPr>
        <p:pic>
          <p:nvPicPr>
            <p:cNvPr id="64" name="Imagen 63">
              <a:extLst>
                <a:ext uri="{FF2B5EF4-FFF2-40B4-BE49-F238E27FC236}">
                  <a16:creationId xmlns:a16="http://schemas.microsoft.com/office/drawing/2014/main" id="{C5DB3AA7-AB0B-5942-8DE4-9307B49424B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4320555" y="1792595"/>
              <a:ext cx="3201264" cy="2210187"/>
            </a:xfrm>
            <a:prstGeom prst="rect">
              <a:avLst/>
            </a:prstGeom>
          </p:spPr>
        </p:pic>
        <p:sp>
          <p:nvSpPr>
            <p:cNvPr id="65" name="CuadroTexto 64">
              <a:extLst>
                <a:ext uri="{FF2B5EF4-FFF2-40B4-BE49-F238E27FC236}">
                  <a16:creationId xmlns:a16="http://schemas.microsoft.com/office/drawing/2014/main" id="{56BA6BCE-6413-F14E-8BD3-B4525CF66981}"/>
                </a:ext>
              </a:extLst>
            </p:cNvPr>
            <p:cNvSpPr txBox="1"/>
            <p:nvPr/>
          </p:nvSpPr>
          <p:spPr>
            <a:xfrm>
              <a:off x="4228618" y="1843253"/>
              <a:ext cx="14189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s-EC"/>
              </a:defPPr>
              <a:lvl1pPr>
                <a:defRPr sz="1200"/>
              </a:lvl1pPr>
            </a:lstStyle>
            <a:p>
              <a:r>
                <a:rPr lang="es-EC" dirty="0"/>
                <a:t>Plataforma CRM</a:t>
              </a:r>
            </a:p>
            <a:p>
              <a:endParaRPr lang="es-EC" dirty="0"/>
            </a:p>
          </p:txBody>
        </p:sp>
        <p:pic>
          <p:nvPicPr>
            <p:cNvPr id="48" name="Gráfico 47">
              <a:extLst>
                <a:ext uri="{FF2B5EF4-FFF2-40B4-BE49-F238E27FC236}">
                  <a16:creationId xmlns:a16="http://schemas.microsoft.com/office/drawing/2014/main" id="{60C73F01-8274-E242-B38C-B683E2927BF3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5355439" y="2394509"/>
              <a:ext cx="1162162" cy="1318274"/>
            </a:xfrm>
            <a:prstGeom prst="rect">
              <a:avLst/>
            </a:prstGeom>
          </p:spPr>
        </p:pic>
      </p:grpSp>
      <p:sp>
        <p:nvSpPr>
          <p:cNvPr id="50" name="Elipse 25">
            <a:extLst>
              <a:ext uri="{FF2B5EF4-FFF2-40B4-BE49-F238E27FC236}">
                <a16:creationId xmlns:a16="http://schemas.microsoft.com/office/drawing/2014/main" id="{33BBC788-3CE6-A846-98DA-62898E2E941D}"/>
              </a:ext>
            </a:extLst>
          </p:cNvPr>
          <p:cNvSpPr/>
          <p:nvPr/>
        </p:nvSpPr>
        <p:spPr>
          <a:xfrm>
            <a:off x="455398" y="570378"/>
            <a:ext cx="484094" cy="48409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b="1" dirty="0"/>
          </a:p>
        </p:txBody>
      </p:sp>
      <p:pic>
        <p:nvPicPr>
          <p:cNvPr id="51" name="Graphic 50" descr="Single gear">
            <a:extLst>
              <a:ext uri="{FF2B5EF4-FFF2-40B4-BE49-F238E27FC236}">
                <a16:creationId xmlns:a16="http://schemas.microsoft.com/office/drawing/2014/main" id="{718D9E72-91D7-9446-867D-27197B87599F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516779" y="631759"/>
            <a:ext cx="361332" cy="361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170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>
            <a:extLst>
              <a:ext uri="{FF2B5EF4-FFF2-40B4-BE49-F238E27FC236}">
                <a16:creationId xmlns:a16="http://schemas.microsoft.com/office/drawing/2014/main" id="{78DF46AE-3D11-B44B-AF52-27591AEA6E4F}"/>
              </a:ext>
            </a:extLst>
          </p:cNvPr>
          <p:cNvSpPr txBox="1"/>
          <p:nvPr/>
        </p:nvSpPr>
        <p:spPr>
          <a:xfrm>
            <a:off x="972598" y="644154"/>
            <a:ext cx="41537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C" dirty="0"/>
              <a:t>Plataforma CRM Sitios Web y Redes</a:t>
            </a:r>
          </a:p>
          <a:p>
            <a:endParaRPr lang="es-EC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0EAAA9E-7D60-0444-BD2D-9566AF2F532E}"/>
              </a:ext>
            </a:extLst>
          </p:cNvPr>
          <p:cNvGrpSpPr/>
          <p:nvPr/>
        </p:nvGrpSpPr>
        <p:grpSpPr>
          <a:xfrm>
            <a:off x="5644323" y="4814921"/>
            <a:ext cx="927100" cy="1136084"/>
            <a:chOff x="5644323" y="4814921"/>
            <a:chExt cx="927100" cy="1136084"/>
          </a:xfrm>
        </p:grpSpPr>
        <p:pic>
          <p:nvPicPr>
            <p:cNvPr id="40" name="Imagen 39">
              <a:extLst>
                <a:ext uri="{FF2B5EF4-FFF2-40B4-BE49-F238E27FC236}">
                  <a16:creationId xmlns:a16="http://schemas.microsoft.com/office/drawing/2014/main" id="{FB588CFA-AAF9-1B4B-AC8F-096D0B0F016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44323" y="4814921"/>
              <a:ext cx="927100" cy="762000"/>
            </a:xfrm>
            <a:prstGeom prst="rect">
              <a:avLst/>
            </a:prstGeom>
          </p:spPr>
        </p:pic>
        <p:sp>
          <p:nvSpPr>
            <p:cNvPr id="41" name="CuadroTexto 40">
              <a:extLst>
                <a:ext uri="{FF2B5EF4-FFF2-40B4-BE49-F238E27FC236}">
                  <a16:creationId xmlns:a16="http://schemas.microsoft.com/office/drawing/2014/main" id="{B620977A-9C3B-A048-84D3-5C20D28B564C}"/>
                </a:ext>
              </a:extLst>
            </p:cNvPr>
            <p:cNvSpPr txBox="1"/>
            <p:nvPr/>
          </p:nvSpPr>
          <p:spPr>
            <a:xfrm>
              <a:off x="5749441" y="5674006"/>
              <a:ext cx="71686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C" sz="1200" dirty="0"/>
                <a:t>Cliente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3F5C9C6-8849-4B45-8AD0-D4934BD56304}"/>
              </a:ext>
            </a:extLst>
          </p:cNvPr>
          <p:cNvGrpSpPr/>
          <p:nvPr/>
        </p:nvGrpSpPr>
        <p:grpSpPr>
          <a:xfrm>
            <a:off x="8087370" y="2433124"/>
            <a:ext cx="2370954" cy="1636932"/>
            <a:chOff x="8087370" y="2433124"/>
            <a:chExt cx="2370954" cy="1636932"/>
          </a:xfrm>
        </p:grpSpPr>
        <p:pic>
          <p:nvPicPr>
            <p:cNvPr id="64" name="Imagen 63">
              <a:extLst>
                <a:ext uri="{FF2B5EF4-FFF2-40B4-BE49-F238E27FC236}">
                  <a16:creationId xmlns:a16="http://schemas.microsoft.com/office/drawing/2014/main" id="{C5DB3AA7-AB0B-5942-8DE4-9307B49424B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87370" y="2433124"/>
              <a:ext cx="2370954" cy="1636932"/>
            </a:xfrm>
            <a:prstGeom prst="rect">
              <a:avLst/>
            </a:prstGeom>
          </p:spPr>
        </p:pic>
        <p:pic>
          <p:nvPicPr>
            <p:cNvPr id="20" name="Imagen 19">
              <a:extLst>
                <a:ext uri="{FF2B5EF4-FFF2-40B4-BE49-F238E27FC236}">
                  <a16:creationId xmlns:a16="http://schemas.microsoft.com/office/drawing/2014/main" id="{060808F3-D0EC-3944-A922-7B7A177E470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005948" y="2812846"/>
              <a:ext cx="888890" cy="1008294"/>
            </a:xfrm>
            <a:prstGeom prst="rect">
              <a:avLst/>
            </a:prstGeom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7EFDCA1-58CB-A84E-8E35-4C2794115F88}"/>
              </a:ext>
            </a:extLst>
          </p:cNvPr>
          <p:cNvGrpSpPr/>
          <p:nvPr/>
        </p:nvGrpSpPr>
        <p:grpSpPr>
          <a:xfrm>
            <a:off x="5286012" y="1980869"/>
            <a:ext cx="1212932" cy="1986047"/>
            <a:chOff x="5286012" y="1980869"/>
            <a:chExt cx="1212932" cy="1986047"/>
          </a:xfrm>
        </p:grpSpPr>
        <p:sp>
          <p:nvSpPr>
            <p:cNvPr id="62" name="CuadroTexto 61">
              <a:extLst>
                <a:ext uri="{FF2B5EF4-FFF2-40B4-BE49-F238E27FC236}">
                  <a16:creationId xmlns:a16="http://schemas.microsoft.com/office/drawing/2014/main" id="{0C3BEF21-E6AD-1446-BDEF-CE5E86C99C2D}"/>
                </a:ext>
              </a:extLst>
            </p:cNvPr>
            <p:cNvSpPr txBox="1"/>
            <p:nvPr/>
          </p:nvSpPr>
          <p:spPr>
            <a:xfrm>
              <a:off x="5286012" y="1980869"/>
              <a:ext cx="92685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C" sz="1200" dirty="0"/>
                <a:t>Operador</a:t>
              </a:r>
            </a:p>
          </p:txBody>
        </p:sp>
        <p:pic>
          <p:nvPicPr>
            <p:cNvPr id="21" name="Imagen 20">
              <a:extLst>
                <a:ext uri="{FF2B5EF4-FFF2-40B4-BE49-F238E27FC236}">
                  <a16:creationId xmlns:a16="http://schemas.microsoft.com/office/drawing/2014/main" id="{8CF00EC4-27A3-2048-8EEA-4911843169B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318725" y="2455174"/>
              <a:ext cx="1180219" cy="1511742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939219F8-B0DA-BA42-9F6D-FA6CE4D10DC6}"/>
              </a:ext>
            </a:extLst>
          </p:cNvPr>
          <p:cNvGrpSpPr/>
          <p:nvPr/>
        </p:nvGrpSpPr>
        <p:grpSpPr>
          <a:xfrm>
            <a:off x="8540448" y="44760"/>
            <a:ext cx="1819892" cy="1549660"/>
            <a:chOff x="8540448" y="44760"/>
            <a:chExt cx="1819892" cy="1549660"/>
          </a:xfrm>
        </p:grpSpPr>
        <p:pic>
          <p:nvPicPr>
            <p:cNvPr id="29" name="Imagen 28">
              <a:extLst>
                <a:ext uri="{FF2B5EF4-FFF2-40B4-BE49-F238E27FC236}">
                  <a16:creationId xmlns:a16="http://schemas.microsoft.com/office/drawing/2014/main" id="{1FEC7A33-A1CD-564D-98C1-0697B44CC97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40448" y="337947"/>
              <a:ext cx="1819892" cy="1256473"/>
            </a:xfrm>
            <a:prstGeom prst="rect">
              <a:avLst/>
            </a:prstGeom>
          </p:spPr>
        </p:pic>
        <p:sp>
          <p:nvSpPr>
            <p:cNvPr id="33" name="CuadroTexto 32">
              <a:extLst>
                <a:ext uri="{FF2B5EF4-FFF2-40B4-BE49-F238E27FC236}">
                  <a16:creationId xmlns:a16="http://schemas.microsoft.com/office/drawing/2014/main" id="{CDAEFBCB-B555-1D48-B7F5-0378CA349A75}"/>
                </a:ext>
              </a:extLst>
            </p:cNvPr>
            <p:cNvSpPr txBox="1"/>
            <p:nvPr/>
          </p:nvSpPr>
          <p:spPr>
            <a:xfrm>
              <a:off x="8622705" y="44760"/>
              <a:ext cx="16482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s-EC"/>
              </a:defPPr>
              <a:lvl1pPr>
                <a:defRPr sz="1200"/>
              </a:lvl1pPr>
            </a:lstStyle>
            <a:p>
              <a:r>
                <a:rPr lang="es-EC" dirty="0"/>
                <a:t>Cotizador Sitio Web</a:t>
              </a:r>
            </a:p>
          </p:txBody>
        </p:sp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41EE03D3-B870-C94D-9444-1BDEA0B7A4C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9190561" y="659775"/>
              <a:ext cx="914400" cy="897466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1944CC7-6B73-5D4A-B5DA-AFB7E316D67F}"/>
              </a:ext>
            </a:extLst>
          </p:cNvPr>
          <p:cNvGrpSpPr/>
          <p:nvPr/>
        </p:nvGrpSpPr>
        <p:grpSpPr>
          <a:xfrm>
            <a:off x="8462411" y="5133507"/>
            <a:ext cx="2209259" cy="1630856"/>
            <a:chOff x="8462411" y="5133507"/>
            <a:chExt cx="2209259" cy="1630856"/>
          </a:xfrm>
        </p:grpSpPr>
        <p:pic>
          <p:nvPicPr>
            <p:cNvPr id="25" name="Imagen 24">
              <a:extLst>
                <a:ext uri="{FF2B5EF4-FFF2-40B4-BE49-F238E27FC236}">
                  <a16:creationId xmlns:a16="http://schemas.microsoft.com/office/drawing/2014/main" id="{0690F12E-C52D-9249-A44A-55E78E06959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622705" y="5133507"/>
              <a:ext cx="1819892" cy="1256473"/>
            </a:xfrm>
            <a:prstGeom prst="rect">
              <a:avLst/>
            </a:prstGeom>
          </p:spPr>
        </p:pic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6385287E-30F0-5A47-BE96-D3E56386FE6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9151956" y="5486399"/>
              <a:ext cx="786573" cy="786573"/>
            </a:xfrm>
            <a:prstGeom prst="rect">
              <a:avLst/>
            </a:prstGeom>
          </p:spPr>
        </p:pic>
        <p:sp>
          <p:nvSpPr>
            <p:cNvPr id="32" name="CuadroTexto 31">
              <a:extLst>
                <a:ext uri="{FF2B5EF4-FFF2-40B4-BE49-F238E27FC236}">
                  <a16:creationId xmlns:a16="http://schemas.microsoft.com/office/drawing/2014/main" id="{6F8BBC61-E230-764B-AA81-88304B534D85}"/>
                </a:ext>
              </a:extLst>
            </p:cNvPr>
            <p:cNvSpPr txBox="1"/>
            <p:nvPr/>
          </p:nvSpPr>
          <p:spPr>
            <a:xfrm>
              <a:off x="8462411" y="6487364"/>
              <a:ext cx="220925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s-EC"/>
              </a:defPPr>
              <a:lvl1pPr>
                <a:defRPr sz="1200"/>
              </a:lvl1pPr>
            </a:lstStyle>
            <a:p>
              <a:r>
                <a:rPr lang="es-EC" dirty="0"/>
                <a:t>Cotizador Facebook Leads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0A33C13-5C5B-FE4A-BCD2-725BD1B15751}"/>
              </a:ext>
            </a:extLst>
          </p:cNvPr>
          <p:cNvGrpSpPr/>
          <p:nvPr/>
        </p:nvGrpSpPr>
        <p:grpSpPr>
          <a:xfrm>
            <a:off x="2366942" y="2023464"/>
            <a:ext cx="1819892" cy="2464987"/>
            <a:chOff x="2366942" y="2023464"/>
            <a:chExt cx="1819892" cy="2464987"/>
          </a:xfrm>
        </p:grpSpPr>
        <p:pic>
          <p:nvPicPr>
            <p:cNvPr id="34" name="Imagen 33">
              <a:extLst>
                <a:ext uri="{FF2B5EF4-FFF2-40B4-BE49-F238E27FC236}">
                  <a16:creationId xmlns:a16="http://schemas.microsoft.com/office/drawing/2014/main" id="{230122F5-EED5-1240-9FD5-6EE9F08FCEC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66942" y="2796162"/>
              <a:ext cx="1819892" cy="1256473"/>
            </a:xfrm>
            <a:prstGeom prst="rect">
              <a:avLst/>
            </a:prstGeom>
          </p:spPr>
        </p:pic>
        <p:sp>
          <p:nvSpPr>
            <p:cNvPr id="35" name="CuadroTexto 34">
              <a:extLst>
                <a:ext uri="{FF2B5EF4-FFF2-40B4-BE49-F238E27FC236}">
                  <a16:creationId xmlns:a16="http://schemas.microsoft.com/office/drawing/2014/main" id="{FBD9C62F-A470-0E4E-B35A-22CFA3A4629D}"/>
                </a:ext>
              </a:extLst>
            </p:cNvPr>
            <p:cNvSpPr txBox="1"/>
            <p:nvPr/>
          </p:nvSpPr>
          <p:spPr>
            <a:xfrm>
              <a:off x="2566597" y="2023464"/>
              <a:ext cx="142058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s-EC"/>
              </a:defPPr>
              <a:lvl1pPr>
                <a:defRPr sz="1200"/>
              </a:lvl1pPr>
            </a:lstStyle>
            <a:p>
              <a:pPr algn="ctr"/>
              <a:r>
                <a:rPr lang="es-EC" dirty="0"/>
                <a:t>Déjenos llamarle</a:t>
              </a:r>
            </a:p>
            <a:p>
              <a:pPr algn="ctr"/>
              <a:r>
                <a:rPr lang="es-EC" dirty="0"/>
                <a:t>(Let us Call You)</a:t>
              </a:r>
            </a:p>
            <a:p>
              <a:pPr algn="ctr"/>
              <a:r>
                <a:rPr lang="es-EC" dirty="0"/>
                <a:t>Click to Call</a:t>
              </a:r>
            </a:p>
          </p:txBody>
        </p:sp>
        <p:pic>
          <p:nvPicPr>
            <p:cNvPr id="5" name="Imagen 4">
              <a:extLst>
                <a:ext uri="{FF2B5EF4-FFF2-40B4-BE49-F238E27FC236}">
                  <a16:creationId xmlns:a16="http://schemas.microsoft.com/office/drawing/2014/main" id="{0D201208-CB66-D644-A7DF-BDB97E6D447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2993241" y="3177510"/>
              <a:ext cx="711200" cy="660400"/>
            </a:xfrm>
            <a:prstGeom prst="rect">
              <a:avLst/>
            </a:prstGeom>
          </p:spPr>
        </p:pic>
        <p:pic>
          <p:nvPicPr>
            <p:cNvPr id="6" name="Imagen 5">
              <a:extLst>
                <a:ext uri="{FF2B5EF4-FFF2-40B4-BE49-F238E27FC236}">
                  <a16:creationId xmlns:a16="http://schemas.microsoft.com/office/drawing/2014/main" id="{FC543F23-D55C-EA45-9CBA-E79EE3A73AE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3003514" y="3557118"/>
              <a:ext cx="457200" cy="931333"/>
            </a:xfrm>
            <a:prstGeom prst="rect">
              <a:avLst/>
            </a:prstGeom>
          </p:spPr>
        </p:pic>
      </p:grpSp>
      <p:sp>
        <p:nvSpPr>
          <p:cNvPr id="23" name="CuadroTexto 22">
            <a:extLst>
              <a:ext uri="{FF2B5EF4-FFF2-40B4-BE49-F238E27FC236}">
                <a16:creationId xmlns:a16="http://schemas.microsoft.com/office/drawing/2014/main" id="{6D481AD4-37D4-E447-B747-4EBE4FD80E18}"/>
              </a:ext>
            </a:extLst>
          </p:cNvPr>
          <p:cNvSpPr txBox="1"/>
          <p:nvPr/>
        </p:nvSpPr>
        <p:spPr>
          <a:xfrm>
            <a:off x="10840423" y="1389378"/>
            <a:ext cx="10727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C" sz="1200" dirty="0"/>
              <a:t>Robot Email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369C7535-C68F-C645-89A2-2FB345D74D9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1319049" y="1736069"/>
            <a:ext cx="594496" cy="644038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22AEEE6D-E434-6347-B2A6-8DDE8995D014}"/>
              </a:ext>
            </a:extLst>
          </p:cNvPr>
          <p:cNvGrpSpPr/>
          <p:nvPr/>
        </p:nvGrpSpPr>
        <p:grpSpPr>
          <a:xfrm>
            <a:off x="492459" y="2852306"/>
            <a:ext cx="927100" cy="1136084"/>
            <a:chOff x="492459" y="2852306"/>
            <a:chExt cx="927100" cy="1136084"/>
          </a:xfrm>
        </p:grpSpPr>
        <p:pic>
          <p:nvPicPr>
            <p:cNvPr id="44" name="Imagen 43">
              <a:extLst>
                <a:ext uri="{FF2B5EF4-FFF2-40B4-BE49-F238E27FC236}">
                  <a16:creationId xmlns:a16="http://schemas.microsoft.com/office/drawing/2014/main" id="{49E30EED-C326-104E-B38D-A2B4EC3C94D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2459" y="2852306"/>
              <a:ext cx="927100" cy="762000"/>
            </a:xfrm>
            <a:prstGeom prst="rect">
              <a:avLst/>
            </a:prstGeom>
          </p:spPr>
        </p:pic>
        <p:sp>
          <p:nvSpPr>
            <p:cNvPr id="45" name="CuadroTexto 44">
              <a:extLst>
                <a:ext uri="{FF2B5EF4-FFF2-40B4-BE49-F238E27FC236}">
                  <a16:creationId xmlns:a16="http://schemas.microsoft.com/office/drawing/2014/main" id="{978AF85B-59E7-F648-B334-7955C86129D3}"/>
                </a:ext>
              </a:extLst>
            </p:cNvPr>
            <p:cNvSpPr txBox="1"/>
            <p:nvPr/>
          </p:nvSpPr>
          <p:spPr>
            <a:xfrm>
              <a:off x="597577" y="3711391"/>
              <a:ext cx="71686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C" sz="1200" dirty="0"/>
                <a:t>Cliente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136C785-B874-3644-BF10-F77BF263D8EF}"/>
              </a:ext>
            </a:extLst>
          </p:cNvPr>
          <p:cNvGrpSpPr/>
          <p:nvPr/>
        </p:nvGrpSpPr>
        <p:grpSpPr>
          <a:xfrm>
            <a:off x="7141215" y="4082111"/>
            <a:ext cx="1321196" cy="1517007"/>
            <a:chOff x="7141215" y="4082111"/>
            <a:chExt cx="1321196" cy="1517007"/>
          </a:xfrm>
        </p:grpSpPr>
        <p:pic>
          <p:nvPicPr>
            <p:cNvPr id="15" name="Imagen 14">
              <a:extLst>
                <a:ext uri="{FF2B5EF4-FFF2-40B4-BE49-F238E27FC236}">
                  <a16:creationId xmlns:a16="http://schemas.microsoft.com/office/drawing/2014/main" id="{65A4683E-F385-E246-93A8-842F4DA92E86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7393259" y="4082111"/>
              <a:ext cx="613317" cy="919976"/>
            </a:xfrm>
            <a:prstGeom prst="rect">
              <a:avLst/>
            </a:prstGeom>
          </p:spPr>
        </p:pic>
        <p:sp>
          <p:nvSpPr>
            <p:cNvPr id="47" name="CuadroTexto 46">
              <a:extLst>
                <a:ext uri="{FF2B5EF4-FFF2-40B4-BE49-F238E27FC236}">
                  <a16:creationId xmlns:a16="http://schemas.microsoft.com/office/drawing/2014/main" id="{D628719D-5D8F-E04F-8579-5F18E9282C0C}"/>
                </a:ext>
              </a:extLst>
            </p:cNvPr>
            <p:cNvSpPr txBox="1"/>
            <p:nvPr/>
          </p:nvSpPr>
          <p:spPr>
            <a:xfrm>
              <a:off x="7141215" y="5137453"/>
              <a:ext cx="13211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s-EC"/>
              </a:defPPr>
              <a:lvl1pPr>
                <a:defRPr sz="1200"/>
              </a:lvl1pPr>
            </a:lstStyle>
            <a:p>
              <a:pPr algn="ctr"/>
              <a:r>
                <a:rPr lang="es-EC" dirty="0"/>
                <a:t>Sistema Interno</a:t>
              </a:r>
            </a:p>
            <a:p>
              <a:pPr algn="ctr"/>
              <a:r>
                <a:rPr lang="es-EC" dirty="0"/>
                <a:t>Concesionario</a:t>
              </a:r>
            </a:p>
          </p:txBody>
        </p:sp>
      </p:grpSp>
      <p:sp>
        <p:nvSpPr>
          <p:cNvPr id="68" name="Flecha izquierda y derecha 67">
            <a:extLst>
              <a:ext uri="{FF2B5EF4-FFF2-40B4-BE49-F238E27FC236}">
                <a16:creationId xmlns:a16="http://schemas.microsoft.com/office/drawing/2014/main" id="{F762F4C0-2B82-3746-B710-57D9E33551ED}"/>
              </a:ext>
            </a:extLst>
          </p:cNvPr>
          <p:cNvSpPr/>
          <p:nvPr/>
        </p:nvSpPr>
        <p:spPr>
          <a:xfrm rot="10800000">
            <a:off x="6941176" y="3211045"/>
            <a:ext cx="556324" cy="287553"/>
          </a:xfrm>
          <a:prstGeom prst="left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42" name="Flecha izquierda y derecha 41">
            <a:extLst>
              <a:ext uri="{FF2B5EF4-FFF2-40B4-BE49-F238E27FC236}">
                <a16:creationId xmlns:a16="http://schemas.microsoft.com/office/drawing/2014/main" id="{EC94820F-791E-024B-BB5C-F34E4DC0EA20}"/>
              </a:ext>
            </a:extLst>
          </p:cNvPr>
          <p:cNvSpPr/>
          <p:nvPr/>
        </p:nvSpPr>
        <p:spPr>
          <a:xfrm rot="16200000">
            <a:off x="5874376" y="4116481"/>
            <a:ext cx="556324" cy="287553"/>
          </a:xfrm>
          <a:prstGeom prst="left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22" name="Flecha izquierda y derecha 21">
            <a:extLst>
              <a:ext uri="{FF2B5EF4-FFF2-40B4-BE49-F238E27FC236}">
                <a16:creationId xmlns:a16="http://schemas.microsoft.com/office/drawing/2014/main" id="{16CC9618-F8C1-0A46-A311-5138EBC4EDD8}"/>
              </a:ext>
            </a:extLst>
          </p:cNvPr>
          <p:cNvSpPr/>
          <p:nvPr/>
        </p:nvSpPr>
        <p:spPr>
          <a:xfrm rot="8641200">
            <a:off x="10411503" y="2516099"/>
            <a:ext cx="556324" cy="287553"/>
          </a:xfrm>
          <a:prstGeom prst="left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31" name="Flecha izquierda y derecha 30">
            <a:extLst>
              <a:ext uri="{FF2B5EF4-FFF2-40B4-BE49-F238E27FC236}">
                <a16:creationId xmlns:a16="http://schemas.microsoft.com/office/drawing/2014/main" id="{0BE0A4EB-46B1-FE47-A3D5-AF75EF42F441}"/>
              </a:ext>
            </a:extLst>
          </p:cNvPr>
          <p:cNvSpPr/>
          <p:nvPr/>
        </p:nvSpPr>
        <p:spPr>
          <a:xfrm rot="5400000">
            <a:off x="9133158" y="4355259"/>
            <a:ext cx="661965" cy="287553"/>
          </a:xfrm>
          <a:prstGeom prst="left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38" name="Flecha izquierda y derecha 37">
            <a:extLst>
              <a:ext uri="{FF2B5EF4-FFF2-40B4-BE49-F238E27FC236}">
                <a16:creationId xmlns:a16="http://schemas.microsoft.com/office/drawing/2014/main" id="{A35A51A1-57AB-714B-B336-067169D6B27D}"/>
              </a:ext>
            </a:extLst>
          </p:cNvPr>
          <p:cNvSpPr/>
          <p:nvPr/>
        </p:nvSpPr>
        <p:spPr>
          <a:xfrm rot="5400000">
            <a:off x="9133158" y="1879688"/>
            <a:ext cx="661965" cy="287553"/>
          </a:xfrm>
          <a:prstGeom prst="left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43" name="Flecha izquierda y derecha 42">
            <a:extLst>
              <a:ext uri="{FF2B5EF4-FFF2-40B4-BE49-F238E27FC236}">
                <a16:creationId xmlns:a16="http://schemas.microsoft.com/office/drawing/2014/main" id="{E4B3069B-3572-D04A-A7B2-280A702DB8FE}"/>
              </a:ext>
            </a:extLst>
          </p:cNvPr>
          <p:cNvSpPr/>
          <p:nvPr/>
        </p:nvSpPr>
        <p:spPr>
          <a:xfrm rot="10800000">
            <a:off x="4365245" y="3211045"/>
            <a:ext cx="556324" cy="287553"/>
          </a:xfrm>
          <a:prstGeom prst="left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46" name="Flecha izquierda y derecha 45">
            <a:extLst>
              <a:ext uri="{FF2B5EF4-FFF2-40B4-BE49-F238E27FC236}">
                <a16:creationId xmlns:a16="http://schemas.microsoft.com/office/drawing/2014/main" id="{9F18646B-E221-E244-8E63-B2D30742B30A}"/>
              </a:ext>
            </a:extLst>
          </p:cNvPr>
          <p:cNvSpPr/>
          <p:nvPr/>
        </p:nvSpPr>
        <p:spPr>
          <a:xfrm rot="10800000">
            <a:off x="1610894" y="3211045"/>
            <a:ext cx="556324" cy="287553"/>
          </a:xfrm>
          <a:prstGeom prst="left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48" name="Flecha izquierda y derecha 47">
            <a:extLst>
              <a:ext uri="{FF2B5EF4-FFF2-40B4-BE49-F238E27FC236}">
                <a16:creationId xmlns:a16="http://schemas.microsoft.com/office/drawing/2014/main" id="{A6FF0E44-F64C-FA4B-85DD-F92D426E6AE0}"/>
              </a:ext>
            </a:extLst>
          </p:cNvPr>
          <p:cNvSpPr/>
          <p:nvPr/>
        </p:nvSpPr>
        <p:spPr>
          <a:xfrm rot="8641200">
            <a:off x="8069747" y="4222236"/>
            <a:ext cx="556324" cy="287553"/>
          </a:xfrm>
          <a:prstGeom prst="left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pic>
        <p:nvPicPr>
          <p:cNvPr id="49" name="Imagen 48">
            <a:extLst>
              <a:ext uri="{FF2B5EF4-FFF2-40B4-BE49-F238E27FC236}">
                <a16:creationId xmlns:a16="http://schemas.microsoft.com/office/drawing/2014/main" id="{D15B99E2-CD7A-6A4B-AD81-5F0C8CCF3C0B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618041" y="4114860"/>
            <a:ext cx="290793" cy="290793"/>
          </a:xfrm>
          <a:prstGeom prst="rect">
            <a:avLst/>
          </a:prstGeom>
        </p:spPr>
      </p:pic>
      <p:pic>
        <p:nvPicPr>
          <p:cNvPr id="50" name="Imagen 49">
            <a:extLst>
              <a:ext uri="{FF2B5EF4-FFF2-40B4-BE49-F238E27FC236}">
                <a16:creationId xmlns:a16="http://schemas.microsoft.com/office/drawing/2014/main" id="{604AEEB8-533F-DA4B-A974-881E782BCC28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056549" y="2888226"/>
            <a:ext cx="290793" cy="290793"/>
          </a:xfrm>
          <a:prstGeom prst="rect">
            <a:avLst/>
          </a:prstGeom>
        </p:spPr>
      </p:pic>
      <p:pic>
        <p:nvPicPr>
          <p:cNvPr id="51" name="Imagen 50">
            <a:extLst>
              <a:ext uri="{FF2B5EF4-FFF2-40B4-BE49-F238E27FC236}">
                <a16:creationId xmlns:a16="http://schemas.microsoft.com/office/drawing/2014/main" id="{47BE20C5-1A5C-4448-99DC-FCBC36F64AD7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525222" y="2854772"/>
            <a:ext cx="290793" cy="290793"/>
          </a:xfrm>
          <a:prstGeom prst="rect">
            <a:avLst/>
          </a:prstGeom>
        </p:spPr>
      </p:pic>
      <p:pic>
        <p:nvPicPr>
          <p:cNvPr id="52" name="Imagen 51">
            <a:extLst>
              <a:ext uri="{FF2B5EF4-FFF2-40B4-BE49-F238E27FC236}">
                <a16:creationId xmlns:a16="http://schemas.microsoft.com/office/drawing/2014/main" id="{1EE84EA8-8FE7-0C49-9339-2213A2DE14F1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726266" y="2843621"/>
            <a:ext cx="290793" cy="290793"/>
          </a:xfrm>
          <a:prstGeom prst="rect">
            <a:avLst/>
          </a:prstGeom>
        </p:spPr>
      </p:pic>
      <p:sp>
        <p:nvSpPr>
          <p:cNvPr id="53" name="Elipse 25">
            <a:extLst>
              <a:ext uri="{FF2B5EF4-FFF2-40B4-BE49-F238E27FC236}">
                <a16:creationId xmlns:a16="http://schemas.microsoft.com/office/drawing/2014/main" id="{EB27D561-88E4-0A44-857A-DACB048FEEF6}"/>
              </a:ext>
            </a:extLst>
          </p:cNvPr>
          <p:cNvSpPr/>
          <p:nvPr/>
        </p:nvSpPr>
        <p:spPr>
          <a:xfrm>
            <a:off x="455398" y="570378"/>
            <a:ext cx="484094" cy="48409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b="1" dirty="0"/>
          </a:p>
        </p:txBody>
      </p:sp>
      <p:pic>
        <p:nvPicPr>
          <p:cNvPr id="54" name="Graphic 53" descr="Single gear">
            <a:extLst>
              <a:ext uri="{FF2B5EF4-FFF2-40B4-BE49-F238E27FC236}">
                <a16:creationId xmlns:a16="http://schemas.microsoft.com/office/drawing/2014/main" id="{11823CE0-2E2E-9845-8A74-C621D67EB29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16779" y="631759"/>
            <a:ext cx="361332" cy="361332"/>
          </a:xfrm>
          <a:prstGeom prst="rect">
            <a:avLst/>
          </a:prstGeom>
        </p:spPr>
      </p:pic>
      <p:pic>
        <p:nvPicPr>
          <p:cNvPr id="55" name="Graphic 54" descr="Robot">
            <a:extLst>
              <a:ext uri="{FF2B5EF4-FFF2-40B4-BE49-F238E27FC236}">
                <a16:creationId xmlns:a16="http://schemas.microsoft.com/office/drawing/2014/main" id="{3C6E1470-F2D0-4228-DF51-08650DD05347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0689665" y="1736069"/>
            <a:ext cx="712023" cy="712023"/>
          </a:xfrm>
          <a:prstGeom prst="rect">
            <a:avLst/>
          </a:prstGeom>
        </p:spPr>
      </p:pic>
      <p:sp>
        <p:nvSpPr>
          <p:cNvPr id="56" name="CuadroTexto 22">
            <a:extLst>
              <a:ext uri="{FF2B5EF4-FFF2-40B4-BE49-F238E27FC236}">
                <a16:creationId xmlns:a16="http://schemas.microsoft.com/office/drawing/2014/main" id="{1BF0AB5A-6D56-5AAB-1E40-6C183B42F2D4}"/>
              </a:ext>
            </a:extLst>
          </p:cNvPr>
          <p:cNvSpPr txBox="1"/>
          <p:nvPr/>
        </p:nvSpPr>
        <p:spPr>
          <a:xfrm>
            <a:off x="10671670" y="3843595"/>
            <a:ext cx="14542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C" sz="1200" dirty="0"/>
              <a:t>Robot Whatsapp</a:t>
            </a:r>
          </a:p>
        </p:txBody>
      </p:sp>
      <p:pic>
        <p:nvPicPr>
          <p:cNvPr id="58" name="Graphic 57" descr="Robot">
            <a:extLst>
              <a:ext uri="{FF2B5EF4-FFF2-40B4-BE49-F238E27FC236}">
                <a16:creationId xmlns:a16="http://schemas.microsoft.com/office/drawing/2014/main" id="{01342CF6-73D4-0A76-5283-3DF0BA558C46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0689665" y="4135238"/>
            <a:ext cx="712023" cy="712023"/>
          </a:xfrm>
          <a:prstGeom prst="rect">
            <a:avLst/>
          </a:prstGeom>
        </p:spPr>
      </p:pic>
      <p:sp>
        <p:nvSpPr>
          <p:cNvPr id="59" name="Flecha izquierda y derecha 21">
            <a:extLst>
              <a:ext uri="{FF2B5EF4-FFF2-40B4-BE49-F238E27FC236}">
                <a16:creationId xmlns:a16="http://schemas.microsoft.com/office/drawing/2014/main" id="{6E25E55F-F85C-8AF1-6FF2-D8440CDA3A46}"/>
              </a:ext>
            </a:extLst>
          </p:cNvPr>
          <p:cNvSpPr/>
          <p:nvPr/>
        </p:nvSpPr>
        <p:spPr>
          <a:xfrm rot="12279199">
            <a:off x="10492942" y="3371562"/>
            <a:ext cx="556324" cy="287553"/>
          </a:xfrm>
          <a:prstGeom prst="left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pic>
        <p:nvPicPr>
          <p:cNvPr id="61" name="Imagen 29">
            <a:extLst>
              <a:ext uri="{FF2B5EF4-FFF2-40B4-BE49-F238E27FC236}">
                <a16:creationId xmlns:a16="http://schemas.microsoft.com/office/drawing/2014/main" id="{725EA87A-A98D-6947-3A68-E7AF5EFA325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1317379" y="4155164"/>
            <a:ext cx="645459" cy="645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789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>
            <a:extLst>
              <a:ext uri="{FF2B5EF4-FFF2-40B4-BE49-F238E27FC236}">
                <a16:creationId xmlns:a16="http://schemas.microsoft.com/office/drawing/2014/main" id="{78DF46AE-3D11-B44B-AF52-27591AEA6E4F}"/>
              </a:ext>
            </a:extLst>
          </p:cNvPr>
          <p:cNvSpPr txBox="1"/>
          <p:nvPr/>
        </p:nvSpPr>
        <p:spPr>
          <a:xfrm>
            <a:off x="972598" y="644154"/>
            <a:ext cx="48093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C" dirty="0"/>
              <a:t>Plataforma CRM Robots Ventas y Servicio</a:t>
            </a:r>
          </a:p>
          <a:p>
            <a:endParaRPr lang="es-EC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3F5C9C6-8849-4B45-8AD0-D4934BD56304}"/>
              </a:ext>
            </a:extLst>
          </p:cNvPr>
          <p:cNvGrpSpPr/>
          <p:nvPr/>
        </p:nvGrpSpPr>
        <p:grpSpPr>
          <a:xfrm>
            <a:off x="8595461" y="917071"/>
            <a:ext cx="2370954" cy="1636932"/>
            <a:chOff x="8087370" y="2433124"/>
            <a:chExt cx="2370954" cy="1636932"/>
          </a:xfrm>
        </p:grpSpPr>
        <p:pic>
          <p:nvPicPr>
            <p:cNvPr id="64" name="Imagen 63">
              <a:extLst>
                <a:ext uri="{FF2B5EF4-FFF2-40B4-BE49-F238E27FC236}">
                  <a16:creationId xmlns:a16="http://schemas.microsoft.com/office/drawing/2014/main" id="{C5DB3AA7-AB0B-5942-8DE4-9307B49424B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087370" y="2433124"/>
              <a:ext cx="2370954" cy="1636932"/>
            </a:xfrm>
            <a:prstGeom prst="rect">
              <a:avLst/>
            </a:prstGeom>
          </p:spPr>
        </p:pic>
        <p:pic>
          <p:nvPicPr>
            <p:cNvPr id="20" name="Imagen 19">
              <a:extLst>
                <a:ext uri="{FF2B5EF4-FFF2-40B4-BE49-F238E27FC236}">
                  <a16:creationId xmlns:a16="http://schemas.microsoft.com/office/drawing/2014/main" id="{060808F3-D0EC-3944-A922-7B7A177E470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821970" y="2923325"/>
              <a:ext cx="888890" cy="1008294"/>
            </a:xfrm>
            <a:prstGeom prst="rect">
              <a:avLst/>
            </a:prstGeom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7EFDCA1-58CB-A84E-8E35-4C2794115F88}"/>
              </a:ext>
            </a:extLst>
          </p:cNvPr>
          <p:cNvGrpSpPr/>
          <p:nvPr/>
        </p:nvGrpSpPr>
        <p:grpSpPr>
          <a:xfrm>
            <a:off x="9297885" y="5077361"/>
            <a:ext cx="1370888" cy="1428715"/>
            <a:chOff x="4988680" y="1733475"/>
            <a:chExt cx="2143042" cy="2233441"/>
          </a:xfrm>
        </p:grpSpPr>
        <p:sp>
          <p:nvSpPr>
            <p:cNvPr id="62" name="CuadroTexto 61">
              <a:extLst>
                <a:ext uri="{FF2B5EF4-FFF2-40B4-BE49-F238E27FC236}">
                  <a16:creationId xmlns:a16="http://schemas.microsoft.com/office/drawing/2014/main" id="{0C3BEF21-E6AD-1446-BDEF-CE5E86C99C2D}"/>
                </a:ext>
              </a:extLst>
            </p:cNvPr>
            <p:cNvSpPr txBox="1"/>
            <p:nvPr/>
          </p:nvSpPr>
          <p:spPr>
            <a:xfrm>
              <a:off x="4988680" y="1733475"/>
              <a:ext cx="2143042" cy="7216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C" sz="1200" dirty="0"/>
                <a:t>Operador</a:t>
              </a:r>
            </a:p>
            <a:p>
              <a:pPr algn="ctr"/>
              <a:r>
                <a:rPr lang="es-EC" sz="1200" dirty="0"/>
                <a:t>Ultima Instancia</a:t>
              </a:r>
            </a:p>
          </p:txBody>
        </p:sp>
        <p:pic>
          <p:nvPicPr>
            <p:cNvPr id="21" name="Imagen 20">
              <a:extLst>
                <a:ext uri="{FF2B5EF4-FFF2-40B4-BE49-F238E27FC236}">
                  <a16:creationId xmlns:a16="http://schemas.microsoft.com/office/drawing/2014/main" id="{8CF00EC4-27A3-2048-8EEA-4911843169B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318725" y="2455174"/>
              <a:ext cx="1180219" cy="1511742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2AEEE6D-E434-6347-B2A6-8DDE8995D014}"/>
              </a:ext>
            </a:extLst>
          </p:cNvPr>
          <p:cNvGrpSpPr/>
          <p:nvPr/>
        </p:nvGrpSpPr>
        <p:grpSpPr>
          <a:xfrm>
            <a:off x="909484" y="1579371"/>
            <a:ext cx="927100" cy="1136084"/>
            <a:chOff x="492459" y="2852306"/>
            <a:chExt cx="927100" cy="1136084"/>
          </a:xfrm>
        </p:grpSpPr>
        <p:pic>
          <p:nvPicPr>
            <p:cNvPr id="44" name="Imagen 43">
              <a:extLst>
                <a:ext uri="{FF2B5EF4-FFF2-40B4-BE49-F238E27FC236}">
                  <a16:creationId xmlns:a16="http://schemas.microsoft.com/office/drawing/2014/main" id="{49E30EED-C326-104E-B38D-A2B4EC3C94D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92459" y="2852306"/>
              <a:ext cx="927100" cy="762000"/>
            </a:xfrm>
            <a:prstGeom prst="rect">
              <a:avLst/>
            </a:prstGeom>
          </p:spPr>
        </p:pic>
        <p:sp>
          <p:nvSpPr>
            <p:cNvPr id="45" name="CuadroTexto 44">
              <a:extLst>
                <a:ext uri="{FF2B5EF4-FFF2-40B4-BE49-F238E27FC236}">
                  <a16:creationId xmlns:a16="http://schemas.microsoft.com/office/drawing/2014/main" id="{978AF85B-59E7-F648-B334-7955C86129D3}"/>
                </a:ext>
              </a:extLst>
            </p:cNvPr>
            <p:cNvSpPr txBox="1"/>
            <p:nvPr/>
          </p:nvSpPr>
          <p:spPr>
            <a:xfrm>
              <a:off x="597577" y="3711391"/>
              <a:ext cx="71686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C" sz="1200" dirty="0"/>
                <a:t>Cliente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136C785-B874-3644-BF10-F77BF263D8EF}"/>
              </a:ext>
            </a:extLst>
          </p:cNvPr>
          <p:cNvGrpSpPr/>
          <p:nvPr/>
        </p:nvGrpSpPr>
        <p:grpSpPr>
          <a:xfrm>
            <a:off x="10870476" y="258698"/>
            <a:ext cx="1321196" cy="1701673"/>
            <a:chOff x="7060863" y="4033355"/>
            <a:chExt cx="1321196" cy="1701673"/>
          </a:xfrm>
        </p:grpSpPr>
        <p:pic>
          <p:nvPicPr>
            <p:cNvPr id="15" name="Imagen 14">
              <a:extLst>
                <a:ext uri="{FF2B5EF4-FFF2-40B4-BE49-F238E27FC236}">
                  <a16:creationId xmlns:a16="http://schemas.microsoft.com/office/drawing/2014/main" id="{65A4683E-F385-E246-93A8-842F4DA92E8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414803" y="4033355"/>
              <a:ext cx="613317" cy="919976"/>
            </a:xfrm>
            <a:prstGeom prst="rect">
              <a:avLst/>
            </a:prstGeom>
          </p:spPr>
        </p:pic>
        <p:sp>
          <p:nvSpPr>
            <p:cNvPr id="47" name="CuadroTexto 46">
              <a:extLst>
                <a:ext uri="{FF2B5EF4-FFF2-40B4-BE49-F238E27FC236}">
                  <a16:creationId xmlns:a16="http://schemas.microsoft.com/office/drawing/2014/main" id="{D628719D-5D8F-E04F-8579-5F18E9282C0C}"/>
                </a:ext>
              </a:extLst>
            </p:cNvPr>
            <p:cNvSpPr txBox="1"/>
            <p:nvPr/>
          </p:nvSpPr>
          <p:spPr>
            <a:xfrm>
              <a:off x="7060863" y="5088697"/>
              <a:ext cx="13211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s-EC"/>
              </a:defPPr>
              <a:lvl1pPr>
                <a:defRPr sz="1200"/>
              </a:lvl1pPr>
            </a:lstStyle>
            <a:p>
              <a:pPr algn="ctr"/>
              <a:r>
                <a:rPr lang="es-EC" dirty="0"/>
                <a:t>Sistema Interno</a:t>
              </a:r>
            </a:p>
            <a:p>
              <a:pPr algn="ctr"/>
              <a:r>
                <a:rPr lang="es-EC" dirty="0"/>
                <a:t>Concesionario</a:t>
              </a:r>
            </a:p>
            <a:p>
              <a:pPr algn="ctr"/>
              <a:r>
                <a:rPr lang="es-EC" dirty="0"/>
                <a:t>ERP</a:t>
              </a:r>
            </a:p>
          </p:txBody>
        </p:sp>
      </p:grpSp>
      <p:sp>
        <p:nvSpPr>
          <p:cNvPr id="48" name="Flecha izquierda y derecha 47">
            <a:extLst>
              <a:ext uri="{FF2B5EF4-FFF2-40B4-BE49-F238E27FC236}">
                <a16:creationId xmlns:a16="http://schemas.microsoft.com/office/drawing/2014/main" id="{A6FF0E44-F64C-FA4B-85DD-F92D426E6AE0}"/>
              </a:ext>
            </a:extLst>
          </p:cNvPr>
          <p:cNvSpPr/>
          <p:nvPr/>
        </p:nvSpPr>
        <p:spPr>
          <a:xfrm rot="19063524" flipH="1">
            <a:off x="10579693" y="1034897"/>
            <a:ext cx="556324" cy="287553"/>
          </a:xfrm>
          <a:prstGeom prst="left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3204624-CE67-C136-B0A3-B5F07E49B707}"/>
              </a:ext>
            </a:extLst>
          </p:cNvPr>
          <p:cNvGrpSpPr/>
          <p:nvPr/>
        </p:nvGrpSpPr>
        <p:grpSpPr>
          <a:xfrm>
            <a:off x="2606765" y="1570686"/>
            <a:ext cx="556324" cy="654977"/>
            <a:chOff x="1662172" y="1951423"/>
            <a:chExt cx="556324" cy="654977"/>
          </a:xfrm>
        </p:grpSpPr>
        <p:sp>
          <p:nvSpPr>
            <p:cNvPr id="46" name="Flecha izquierda y derecha 45">
              <a:extLst>
                <a:ext uri="{FF2B5EF4-FFF2-40B4-BE49-F238E27FC236}">
                  <a16:creationId xmlns:a16="http://schemas.microsoft.com/office/drawing/2014/main" id="{9F18646B-E221-E244-8E63-B2D30742B30A}"/>
                </a:ext>
              </a:extLst>
            </p:cNvPr>
            <p:cNvSpPr/>
            <p:nvPr/>
          </p:nvSpPr>
          <p:spPr>
            <a:xfrm rot="10800000">
              <a:off x="1662172" y="2318847"/>
              <a:ext cx="556324" cy="287553"/>
            </a:xfrm>
            <a:prstGeom prst="leftRightArrow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  <p:pic>
          <p:nvPicPr>
            <p:cNvPr id="52" name="Imagen 51">
              <a:extLst>
                <a:ext uri="{FF2B5EF4-FFF2-40B4-BE49-F238E27FC236}">
                  <a16:creationId xmlns:a16="http://schemas.microsoft.com/office/drawing/2014/main" id="{1EE84EA8-8FE7-0C49-9339-2213A2DE14F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777544" y="1951423"/>
              <a:ext cx="290793" cy="290793"/>
            </a:xfrm>
            <a:prstGeom prst="rect">
              <a:avLst/>
            </a:prstGeom>
          </p:spPr>
        </p:pic>
      </p:grpSp>
      <p:sp>
        <p:nvSpPr>
          <p:cNvPr id="53" name="Elipse 25">
            <a:extLst>
              <a:ext uri="{FF2B5EF4-FFF2-40B4-BE49-F238E27FC236}">
                <a16:creationId xmlns:a16="http://schemas.microsoft.com/office/drawing/2014/main" id="{EB27D561-88E4-0A44-857A-DACB048FEEF6}"/>
              </a:ext>
            </a:extLst>
          </p:cNvPr>
          <p:cNvSpPr/>
          <p:nvPr/>
        </p:nvSpPr>
        <p:spPr>
          <a:xfrm>
            <a:off x="455398" y="570378"/>
            <a:ext cx="484094" cy="48409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b="1" dirty="0"/>
          </a:p>
        </p:txBody>
      </p:sp>
      <p:pic>
        <p:nvPicPr>
          <p:cNvPr id="54" name="Graphic 53" descr="Single gear">
            <a:extLst>
              <a:ext uri="{FF2B5EF4-FFF2-40B4-BE49-F238E27FC236}">
                <a16:creationId xmlns:a16="http://schemas.microsoft.com/office/drawing/2014/main" id="{11823CE0-2E2E-9845-8A74-C621D67EB29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16779" y="631759"/>
            <a:ext cx="361332" cy="361332"/>
          </a:xfrm>
          <a:prstGeom prst="rect">
            <a:avLst/>
          </a:prstGeom>
        </p:spPr>
      </p:pic>
      <p:grpSp>
        <p:nvGrpSpPr>
          <p:cNvPr id="67" name="Group 66">
            <a:extLst>
              <a:ext uri="{FF2B5EF4-FFF2-40B4-BE49-F238E27FC236}">
                <a16:creationId xmlns:a16="http://schemas.microsoft.com/office/drawing/2014/main" id="{D00AF476-DB7D-E4EB-CAC9-002977CA1B04}"/>
              </a:ext>
            </a:extLst>
          </p:cNvPr>
          <p:cNvGrpSpPr/>
          <p:nvPr/>
        </p:nvGrpSpPr>
        <p:grpSpPr>
          <a:xfrm>
            <a:off x="7419115" y="1570687"/>
            <a:ext cx="556324" cy="654977"/>
            <a:chOff x="6511822" y="1896612"/>
            <a:chExt cx="556324" cy="654977"/>
          </a:xfrm>
        </p:grpSpPr>
        <p:sp>
          <p:nvSpPr>
            <p:cNvPr id="57" name="Flecha izquierda y derecha 45">
              <a:extLst>
                <a:ext uri="{FF2B5EF4-FFF2-40B4-BE49-F238E27FC236}">
                  <a16:creationId xmlns:a16="http://schemas.microsoft.com/office/drawing/2014/main" id="{9452D54B-47B9-3150-9592-DDC507F4BADB}"/>
                </a:ext>
              </a:extLst>
            </p:cNvPr>
            <p:cNvSpPr/>
            <p:nvPr/>
          </p:nvSpPr>
          <p:spPr>
            <a:xfrm rot="10800000">
              <a:off x="6511822" y="2264036"/>
              <a:ext cx="556324" cy="287553"/>
            </a:xfrm>
            <a:prstGeom prst="leftRightArrow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  <p:pic>
          <p:nvPicPr>
            <p:cNvPr id="60" name="Imagen 51">
              <a:extLst>
                <a:ext uri="{FF2B5EF4-FFF2-40B4-BE49-F238E27FC236}">
                  <a16:creationId xmlns:a16="http://schemas.microsoft.com/office/drawing/2014/main" id="{393DFE63-AF7F-BC88-5022-8FFC4A7EDEA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627194" y="1896612"/>
              <a:ext cx="290793" cy="290793"/>
            </a:xfrm>
            <a:prstGeom prst="rect">
              <a:avLst/>
            </a:prstGeom>
          </p:spPr>
        </p:pic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7A6A7DCA-0040-24E6-A3C8-5B67910E9D38}"/>
              </a:ext>
            </a:extLst>
          </p:cNvPr>
          <p:cNvGrpSpPr/>
          <p:nvPr/>
        </p:nvGrpSpPr>
        <p:grpSpPr>
          <a:xfrm>
            <a:off x="8595461" y="5588365"/>
            <a:ext cx="556324" cy="654977"/>
            <a:chOff x="1662172" y="1951423"/>
            <a:chExt cx="556324" cy="654977"/>
          </a:xfrm>
        </p:grpSpPr>
        <p:sp>
          <p:nvSpPr>
            <p:cNvPr id="65" name="Flecha izquierda y derecha 45">
              <a:extLst>
                <a:ext uri="{FF2B5EF4-FFF2-40B4-BE49-F238E27FC236}">
                  <a16:creationId xmlns:a16="http://schemas.microsoft.com/office/drawing/2014/main" id="{DA8BD386-3C49-1501-ED75-0AFB8D321C2E}"/>
                </a:ext>
              </a:extLst>
            </p:cNvPr>
            <p:cNvSpPr/>
            <p:nvPr/>
          </p:nvSpPr>
          <p:spPr>
            <a:xfrm rot="10800000">
              <a:off x="1662172" y="2318847"/>
              <a:ext cx="556324" cy="287553"/>
            </a:xfrm>
            <a:prstGeom prst="leftRightArrow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  <p:pic>
          <p:nvPicPr>
            <p:cNvPr id="66" name="Imagen 51">
              <a:extLst>
                <a:ext uri="{FF2B5EF4-FFF2-40B4-BE49-F238E27FC236}">
                  <a16:creationId xmlns:a16="http://schemas.microsoft.com/office/drawing/2014/main" id="{11026F6E-3290-DCD8-F833-17410080BBC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777544" y="1951423"/>
              <a:ext cx="290793" cy="290793"/>
            </a:xfrm>
            <a:prstGeom prst="rect">
              <a:avLst/>
            </a:prstGeom>
          </p:spPr>
        </p:pic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EC0464DF-D61B-4054-A646-FA52A43595D5}"/>
              </a:ext>
            </a:extLst>
          </p:cNvPr>
          <p:cNvGrpSpPr/>
          <p:nvPr/>
        </p:nvGrpSpPr>
        <p:grpSpPr>
          <a:xfrm>
            <a:off x="2548100" y="1458538"/>
            <a:ext cx="5707227" cy="5216341"/>
            <a:chOff x="2548100" y="1458538"/>
            <a:chExt cx="5707227" cy="5216341"/>
          </a:xfrm>
        </p:grpSpPr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BA7FE4F6-9FA4-653F-F284-F00C269D8D9E}"/>
                </a:ext>
              </a:extLst>
            </p:cNvPr>
            <p:cNvGrpSpPr/>
            <p:nvPr/>
          </p:nvGrpSpPr>
          <p:grpSpPr>
            <a:xfrm>
              <a:off x="2548100" y="1458538"/>
              <a:ext cx="5707227" cy="5216341"/>
              <a:chOff x="2548100" y="1458538"/>
              <a:chExt cx="5707227" cy="5216341"/>
            </a:xfrm>
          </p:grpSpPr>
          <p:grpSp>
            <p:nvGrpSpPr>
              <p:cNvPr id="69" name="Group 68">
                <a:extLst>
                  <a:ext uri="{FF2B5EF4-FFF2-40B4-BE49-F238E27FC236}">
                    <a16:creationId xmlns:a16="http://schemas.microsoft.com/office/drawing/2014/main" id="{0E8B133C-2A21-375E-A2D9-BA618D86A006}"/>
                  </a:ext>
                </a:extLst>
              </p:cNvPr>
              <p:cNvGrpSpPr/>
              <p:nvPr/>
            </p:nvGrpSpPr>
            <p:grpSpPr>
              <a:xfrm>
                <a:off x="5148037" y="1458538"/>
                <a:ext cx="1458360" cy="970819"/>
                <a:chOff x="5148037" y="1458538"/>
                <a:chExt cx="1458360" cy="970819"/>
              </a:xfrm>
            </p:grpSpPr>
            <p:pic>
              <p:nvPicPr>
                <p:cNvPr id="4" name="Imagen 3">
                  <a:extLst>
                    <a:ext uri="{FF2B5EF4-FFF2-40B4-BE49-F238E27FC236}">
                      <a16:creationId xmlns:a16="http://schemas.microsoft.com/office/drawing/2014/main" id="{6385287E-30F0-5A47-BE96-D3E56386FE6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5148037" y="1783026"/>
                  <a:ext cx="646331" cy="646331"/>
                </a:xfrm>
                <a:prstGeom prst="rect">
                  <a:avLst/>
                </a:prstGeom>
              </p:spPr>
            </p:pic>
            <p:sp>
              <p:nvSpPr>
                <p:cNvPr id="56" name="CuadroTexto 22">
                  <a:extLst>
                    <a:ext uri="{FF2B5EF4-FFF2-40B4-BE49-F238E27FC236}">
                      <a16:creationId xmlns:a16="http://schemas.microsoft.com/office/drawing/2014/main" id="{1BF0AB5A-6D56-5AAB-1E40-6C183B42F2D4}"/>
                    </a:ext>
                  </a:extLst>
                </p:cNvPr>
                <p:cNvSpPr txBox="1"/>
                <p:nvPr/>
              </p:nvSpPr>
              <p:spPr>
                <a:xfrm>
                  <a:off x="5152153" y="1458538"/>
                  <a:ext cx="1454244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C" sz="1200" dirty="0"/>
                    <a:t>Robot Whatsapp</a:t>
                  </a:r>
                </a:p>
              </p:txBody>
            </p:sp>
            <p:pic>
              <p:nvPicPr>
                <p:cNvPr id="61" name="Imagen 29">
                  <a:extLst>
                    <a:ext uri="{FF2B5EF4-FFF2-40B4-BE49-F238E27FC236}">
                      <a16:creationId xmlns:a16="http://schemas.microsoft.com/office/drawing/2014/main" id="{725EA87A-A98D-6947-3A68-E7AF5EFA325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5903596" y="1770107"/>
                  <a:ext cx="645459" cy="645459"/>
                </a:xfrm>
                <a:prstGeom prst="rect">
                  <a:avLst/>
                </a:prstGeom>
              </p:spPr>
            </p:pic>
          </p:grpSp>
          <p:grpSp>
            <p:nvGrpSpPr>
              <p:cNvPr id="70" name="Group 69">
                <a:extLst>
                  <a:ext uri="{FF2B5EF4-FFF2-40B4-BE49-F238E27FC236}">
                    <a16:creationId xmlns:a16="http://schemas.microsoft.com/office/drawing/2014/main" id="{04135873-A522-A7D1-D7F0-77D2CCE06018}"/>
                  </a:ext>
                </a:extLst>
              </p:cNvPr>
              <p:cNvGrpSpPr/>
              <p:nvPr/>
            </p:nvGrpSpPr>
            <p:grpSpPr>
              <a:xfrm>
                <a:off x="2548100" y="2870853"/>
                <a:ext cx="5707227" cy="3804026"/>
                <a:chOff x="2548100" y="2870853"/>
                <a:chExt cx="5707227" cy="3804026"/>
              </a:xfrm>
            </p:grpSpPr>
            <p:pic>
              <p:nvPicPr>
                <p:cNvPr id="58" name="Graphic 57" descr="Robot">
                  <a:extLst>
                    <a:ext uri="{FF2B5EF4-FFF2-40B4-BE49-F238E27FC236}">
                      <a16:creationId xmlns:a16="http://schemas.microsoft.com/office/drawing/2014/main" id="{01342CF6-73D4-0A76-5283-3DF0BA558C4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4">
                  <a:extLst>
                    <a:ext uri="{96DAC541-7B7A-43D3-8B79-37D633B846F1}">
                      <asvg:svgBlip xmlns:asvg="http://schemas.microsoft.com/office/drawing/2016/SVG/main" r:embed="rId15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548100" y="2870853"/>
                  <a:ext cx="712023" cy="712023"/>
                </a:xfrm>
                <a:prstGeom prst="rect">
                  <a:avLst/>
                </a:prstGeom>
              </p:spPr>
            </p:pic>
            <p:pic>
              <p:nvPicPr>
                <p:cNvPr id="18" name="Picture 17">
                  <a:extLst>
                    <a:ext uri="{FF2B5EF4-FFF2-40B4-BE49-F238E27FC236}">
                      <a16:creationId xmlns:a16="http://schemas.microsoft.com/office/drawing/2014/main" id="{903D7486-F703-D6CD-1068-E31CAFD5276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6"/>
                <a:srcRect/>
                <a:stretch/>
              </p:blipFill>
              <p:spPr>
                <a:xfrm>
                  <a:off x="3312532" y="2870853"/>
                  <a:ext cx="2481836" cy="3791004"/>
                </a:xfrm>
                <a:prstGeom prst="rect">
                  <a:avLst/>
                </a:prstGeom>
              </p:spPr>
            </p:pic>
            <p:pic>
              <p:nvPicPr>
                <p:cNvPr id="39" name="Picture 38">
                  <a:extLst>
                    <a:ext uri="{FF2B5EF4-FFF2-40B4-BE49-F238E27FC236}">
                      <a16:creationId xmlns:a16="http://schemas.microsoft.com/office/drawing/2014/main" id="{F0A1E9C9-8B9A-C157-90C1-4306BE0F915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7"/>
                <a:srcRect/>
                <a:stretch/>
              </p:blipFill>
              <p:spPr>
                <a:xfrm>
                  <a:off x="5903841" y="2883875"/>
                  <a:ext cx="2351486" cy="3791004"/>
                </a:xfrm>
                <a:prstGeom prst="rect">
                  <a:avLst/>
                </a:prstGeom>
              </p:spPr>
            </p:pic>
          </p:grpSp>
        </p:grpSp>
        <p:pic>
          <p:nvPicPr>
            <p:cNvPr id="74" name="Imagen 29">
              <a:extLst>
                <a:ext uri="{FF2B5EF4-FFF2-40B4-BE49-F238E27FC236}">
                  <a16:creationId xmlns:a16="http://schemas.microsoft.com/office/drawing/2014/main" id="{92D5A3F5-EC9B-21EE-59B1-E2CBF6117C8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5940053" y="2901981"/>
              <a:ext cx="203357" cy="203357"/>
            </a:xfrm>
            <a:prstGeom prst="rect">
              <a:avLst/>
            </a:prstGeom>
          </p:spPr>
        </p:pic>
        <p:pic>
          <p:nvPicPr>
            <p:cNvPr id="75" name="Imagen 3">
              <a:extLst>
                <a:ext uri="{FF2B5EF4-FFF2-40B4-BE49-F238E27FC236}">
                  <a16:creationId xmlns:a16="http://schemas.microsoft.com/office/drawing/2014/main" id="{5297386E-02C4-F929-36B1-8C94D8F32A7C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3369596" y="2883875"/>
              <a:ext cx="351378" cy="35137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40041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CuadroTexto 37">
            <a:extLst>
              <a:ext uri="{FF2B5EF4-FFF2-40B4-BE49-F238E27FC236}">
                <a16:creationId xmlns:a16="http://schemas.microsoft.com/office/drawing/2014/main" id="{20780D1E-5D00-924B-9420-863B299A7D5B}"/>
              </a:ext>
            </a:extLst>
          </p:cNvPr>
          <p:cNvSpPr txBox="1"/>
          <p:nvPr/>
        </p:nvSpPr>
        <p:spPr>
          <a:xfrm>
            <a:off x="964967" y="606117"/>
            <a:ext cx="26757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s-EC"/>
            </a:defPPr>
            <a:lvl1pPr>
              <a:defRPr sz="1200"/>
            </a:lvl1pPr>
          </a:lstStyle>
          <a:p>
            <a:r>
              <a:rPr lang="es-EC" sz="1800" dirty="0"/>
              <a:t>Plataforma CRM Móvil</a:t>
            </a:r>
          </a:p>
          <a:p>
            <a:endParaRPr lang="es-EC" sz="18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CB03630-1F72-0142-BE2B-749183ABE289}"/>
              </a:ext>
            </a:extLst>
          </p:cNvPr>
          <p:cNvGrpSpPr/>
          <p:nvPr/>
        </p:nvGrpSpPr>
        <p:grpSpPr>
          <a:xfrm>
            <a:off x="3456408" y="455005"/>
            <a:ext cx="3201264" cy="2210187"/>
            <a:chOff x="3456408" y="455005"/>
            <a:chExt cx="3201264" cy="2210187"/>
          </a:xfrm>
        </p:grpSpPr>
        <p:pic>
          <p:nvPicPr>
            <p:cNvPr id="36" name="Imagen 35">
              <a:extLst>
                <a:ext uri="{FF2B5EF4-FFF2-40B4-BE49-F238E27FC236}">
                  <a16:creationId xmlns:a16="http://schemas.microsoft.com/office/drawing/2014/main" id="{563C3BFD-10D2-0F4F-8546-64B4D350D92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56408" y="455005"/>
              <a:ext cx="3201264" cy="2210187"/>
            </a:xfrm>
            <a:prstGeom prst="rect">
              <a:avLst/>
            </a:prstGeom>
          </p:spPr>
        </p:pic>
        <p:pic>
          <p:nvPicPr>
            <p:cNvPr id="49" name="Imagen 48">
              <a:extLst>
                <a:ext uri="{FF2B5EF4-FFF2-40B4-BE49-F238E27FC236}">
                  <a16:creationId xmlns:a16="http://schemas.microsoft.com/office/drawing/2014/main" id="{EBC35AE7-2A23-6E4A-A1E2-47A9DAFFBB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599170" y="1147194"/>
              <a:ext cx="1141997" cy="1295400"/>
            </a:xfrm>
            <a:prstGeom prst="rect">
              <a:avLst/>
            </a:prstGeom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F90B742B-E459-3C4B-82A9-F0C46F21C3B9}"/>
              </a:ext>
            </a:extLst>
          </p:cNvPr>
          <p:cNvGrpSpPr/>
          <p:nvPr/>
        </p:nvGrpSpPr>
        <p:grpSpPr>
          <a:xfrm>
            <a:off x="6657672" y="264907"/>
            <a:ext cx="1953536" cy="919976"/>
            <a:chOff x="6657672" y="264907"/>
            <a:chExt cx="1953536" cy="919976"/>
          </a:xfrm>
        </p:grpSpPr>
        <p:pic>
          <p:nvPicPr>
            <p:cNvPr id="50" name="Imagen 49">
              <a:extLst>
                <a:ext uri="{FF2B5EF4-FFF2-40B4-BE49-F238E27FC236}">
                  <a16:creationId xmlns:a16="http://schemas.microsoft.com/office/drawing/2014/main" id="{FEC042A8-585D-9F4F-8B17-E3FE97B088F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657672" y="264907"/>
              <a:ext cx="613317" cy="919976"/>
            </a:xfrm>
            <a:prstGeom prst="rect">
              <a:avLst/>
            </a:prstGeom>
          </p:spPr>
        </p:pic>
        <p:sp>
          <p:nvSpPr>
            <p:cNvPr id="51" name="CuadroTexto 50">
              <a:extLst>
                <a:ext uri="{FF2B5EF4-FFF2-40B4-BE49-F238E27FC236}">
                  <a16:creationId xmlns:a16="http://schemas.microsoft.com/office/drawing/2014/main" id="{60A247D4-E0B7-2446-92EB-EDDDA1510631}"/>
                </a:ext>
              </a:extLst>
            </p:cNvPr>
            <p:cNvSpPr txBox="1"/>
            <p:nvPr/>
          </p:nvSpPr>
          <p:spPr>
            <a:xfrm>
              <a:off x="7290012" y="458033"/>
              <a:ext cx="13211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s-EC"/>
              </a:defPPr>
              <a:lvl1pPr>
                <a:defRPr sz="1200"/>
              </a:lvl1pPr>
            </a:lstStyle>
            <a:p>
              <a:pPr algn="ctr"/>
              <a:r>
                <a:rPr lang="es-EC" dirty="0"/>
                <a:t>Sistema Interno</a:t>
              </a:r>
            </a:p>
            <a:p>
              <a:pPr algn="ctr"/>
              <a:r>
                <a:rPr lang="es-EC" dirty="0"/>
                <a:t>Concesionario</a:t>
              </a:r>
            </a:p>
            <a:p>
              <a:pPr algn="ctr"/>
              <a:endParaRPr lang="es-EC" dirty="0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47559DF5-227F-F94E-880B-82AE8C3FF028}"/>
              </a:ext>
            </a:extLst>
          </p:cNvPr>
          <p:cNvGrpSpPr/>
          <p:nvPr/>
        </p:nvGrpSpPr>
        <p:grpSpPr>
          <a:xfrm>
            <a:off x="5011617" y="898512"/>
            <a:ext cx="1618071" cy="2705909"/>
            <a:chOff x="5011617" y="898512"/>
            <a:chExt cx="1618071" cy="2705909"/>
          </a:xfrm>
        </p:grpSpPr>
        <p:sp>
          <p:nvSpPr>
            <p:cNvPr id="7" name="Flecha izquierda y derecha 6">
              <a:extLst>
                <a:ext uri="{FF2B5EF4-FFF2-40B4-BE49-F238E27FC236}">
                  <a16:creationId xmlns:a16="http://schemas.microsoft.com/office/drawing/2014/main" id="{C5682497-940A-C143-B728-A89A1E73E95F}"/>
                </a:ext>
              </a:extLst>
            </p:cNvPr>
            <p:cNvSpPr/>
            <p:nvPr/>
          </p:nvSpPr>
          <p:spPr>
            <a:xfrm rot="16200000">
              <a:off x="4877232" y="3182482"/>
              <a:ext cx="556324" cy="287553"/>
            </a:xfrm>
            <a:prstGeom prst="leftRightArrow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 dirty="0"/>
            </a:p>
          </p:txBody>
        </p:sp>
        <p:sp>
          <p:nvSpPr>
            <p:cNvPr id="59" name="Flecha izquierda y derecha 58">
              <a:extLst>
                <a:ext uri="{FF2B5EF4-FFF2-40B4-BE49-F238E27FC236}">
                  <a16:creationId xmlns:a16="http://schemas.microsoft.com/office/drawing/2014/main" id="{B8304969-AA93-5E47-806D-67B951CF6038}"/>
                </a:ext>
              </a:extLst>
            </p:cNvPr>
            <p:cNvSpPr/>
            <p:nvPr/>
          </p:nvSpPr>
          <p:spPr>
            <a:xfrm rot="8641200">
              <a:off x="6073364" y="898512"/>
              <a:ext cx="556324" cy="287553"/>
            </a:xfrm>
            <a:prstGeom prst="leftRightArrow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330461BB-4486-9B4C-BA5D-887F08F16897}"/>
              </a:ext>
            </a:extLst>
          </p:cNvPr>
          <p:cNvGrpSpPr/>
          <p:nvPr/>
        </p:nvGrpSpPr>
        <p:grpSpPr>
          <a:xfrm>
            <a:off x="755628" y="3995597"/>
            <a:ext cx="1397077" cy="2496723"/>
            <a:chOff x="755628" y="3995597"/>
            <a:chExt cx="1397077" cy="2496723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421977D6-9C40-EF49-A5DF-AF9972A4308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55628" y="4007386"/>
              <a:ext cx="1397077" cy="2484934"/>
            </a:xfrm>
            <a:prstGeom prst="rect">
              <a:avLst/>
            </a:prstGeom>
          </p:spPr>
        </p:pic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AFBFCD3A-135B-614E-98DE-A4939D32A349}"/>
                </a:ext>
              </a:extLst>
            </p:cNvPr>
            <p:cNvGrpSpPr/>
            <p:nvPr/>
          </p:nvGrpSpPr>
          <p:grpSpPr>
            <a:xfrm>
              <a:off x="755628" y="3995597"/>
              <a:ext cx="1223074" cy="261610"/>
              <a:chOff x="755628" y="3995597"/>
              <a:chExt cx="1223074" cy="261610"/>
            </a:xfrm>
          </p:grpSpPr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FC13F197-A74C-1947-ACE9-5BFE5D944095}"/>
                  </a:ext>
                </a:extLst>
              </p:cNvPr>
              <p:cNvSpPr/>
              <p:nvPr/>
            </p:nvSpPr>
            <p:spPr>
              <a:xfrm>
                <a:off x="770530" y="4022376"/>
                <a:ext cx="1208172" cy="234831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/>
              </a:p>
            </p:txBody>
          </p:sp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4452308E-A01C-EA4A-BBE4-8A2294A9B5DE}"/>
                  </a:ext>
                </a:extLst>
              </p:cNvPr>
              <p:cNvSpPr/>
              <p:nvPr/>
            </p:nvSpPr>
            <p:spPr>
              <a:xfrm>
                <a:off x="755628" y="3995597"/>
                <a:ext cx="901209" cy="2462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s-ES_tradnl" sz="1000" dirty="0">
                    <a:solidFill>
                      <a:schemeClr val="bg1"/>
                    </a:solidFill>
                  </a:rPr>
                  <a:t>Mi Empresa</a:t>
                </a:r>
              </a:p>
            </p:txBody>
          </p:sp>
        </p:grp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B5BD857-0783-664E-8AD5-1370380CFF1F}"/>
              </a:ext>
            </a:extLst>
          </p:cNvPr>
          <p:cNvGrpSpPr/>
          <p:nvPr/>
        </p:nvGrpSpPr>
        <p:grpSpPr>
          <a:xfrm>
            <a:off x="6308896" y="3972337"/>
            <a:ext cx="1402784" cy="2519983"/>
            <a:chOff x="6308896" y="3972337"/>
            <a:chExt cx="1402784" cy="2519983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02DCCB7E-26A3-5845-80C3-9671B7FC44D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308896" y="3997235"/>
              <a:ext cx="1402784" cy="2495085"/>
            </a:xfrm>
            <a:prstGeom prst="rect">
              <a:avLst/>
            </a:prstGeom>
          </p:spPr>
        </p:pic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8235E91C-98D6-0140-9276-865E2CE31C1D}"/>
                </a:ext>
              </a:extLst>
            </p:cNvPr>
            <p:cNvGrpSpPr/>
            <p:nvPr/>
          </p:nvGrpSpPr>
          <p:grpSpPr>
            <a:xfrm>
              <a:off x="6314605" y="3972337"/>
              <a:ext cx="1223074" cy="261610"/>
              <a:chOff x="755628" y="3995597"/>
              <a:chExt cx="1223074" cy="261610"/>
            </a:xfrm>
          </p:grpSpPr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74822CEF-57E5-984C-9AE5-CABE8D5B4B22}"/>
                  </a:ext>
                </a:extLst>
              </p:cNvPr>
              <p:cNvSpPr/>
              <p:nvPr/>
            </p:nvSpPr>
            <p:spPr>
              <a:xfrm>
                <a:off x="770530" y="4022376"/>
                <a:ext cx="1208172" cy="234831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/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6962F635-3A88-FF42-8F0C-8C3303CBA49A}"/>
                  </a:ext>
                </a:extLst>
              </p:cNvPr>
              <p:cNvSpPr/>
              <p:nvPr/>
            </p:nvSpPr>
            <p:spPr>
              <a:xfrm>
                <a:off x="755628" y="3995597"/>
                <a:ext cx="901209" cy="2462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s-ES_tradnl" sz="1000" dirty="0">
                    <a:solidFill>
                      <a:schemeClr val="bg1"/>
                    </a:solidFill>
                  </a:rPr>
                  <a:t>Mi Empresa</a:t>
                </a:r>
              </a:p>
            </p:txBody>
          </p:sp>
        </p:grp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CED267C-0F57-6B46-98B2-E5C71EFE508C}"/>
              </a:ext>
            </a:extLst>
          </p:cNvPr>
          <p:cNvGrpSpPr/>
          <p:nvPr/>
        </p:nvGrpSpPr>
        <p:grpSpPr>
          <a:xfrm>
            <a:off x="2604815" y="3987327"/>
            <a:ext cx="1397077" cy="2504993"/>
            <a:chOff x="2604815" y="3987327"/>
            <a:chExt cx="1397077" cy="2504993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B9144485-B58D-2C42-BDF9-BB43EBBCF2A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604815" y="4007386"/>
              <a:ext cx="1397077" cy="2484934"/>
            </a:xfrm>
            <a:prstGeom prst="rect">
              <a:avLst/>
            </a:prstGeom>
          </p:spPr>
        </p:pic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0670AD58-1A55-EA47-95A9-882C4B75F9A6}"/>
                </a:ext>
              </a:extLst>
            </p:cNvPr>
            <p:cNvGrpSpPr/>
            <p:nvPr/>
          </p:nvGrpSpPr>
          <p:grpSpPr>
            <a:xfrm>
              <a:off x="2609086" y="3987327"/>
              <a:ext cx="1223074" cy="261610"/>
              <a:chOff x="755628" y="3995597"/>
              <a:chExt cx="1223074" cy="261610"/>
            </a:xfrm>
          </p:grpSpPr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6C1F27BB-E6DA-EE46-8E4A-7E1D67743A4A}"/>
                  </a:ext>
                </a:extLst>
              </p:cNvPr>
              <p:cNvSpPr/>
              <p:nvPr/>
            </p:nvSpPr>
            <p:spPr>
              <a:xfrm>
                <a:off x="770530" y="4022376"/>
                <a:ext cx="1208172" cy="234831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/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7A6F1CE3-C678-1146-AA95-FF23A43DC975}"/>
                  </a:ext>
                </a:extLst>
              </p:cNvPr>
              <p:cNvSpPr/>
              <p:nvPr/>
            </p:nvSpPr>
            <p:spPr>
              <a:xfrm>
                <a:off x="755628" y="3995597"/>
                <a:ext cx="901209" cy="2462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s-ES_tradnl" sz="1000" dirty="0">
                    <a:solidFill>
                      <a:schemeClr val="bg1"/>
                    </a:solidFill>
                  </a:rPr>
                  <a:t>Mi Empresa</a:t>
                </a:r>
              </a:p>
            </p:txBody>
          </p:sp>
        </p:grp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4834AB4-E5E1-AD49-9F76-4F17D249E62A}"/>
              </a:ext>
            </a:extLst>
          </p:cNvPr>
          <p:cNvGrpSpPr/>
          <p:nvPr/>
        </p:nvGrpSpPr>
        <p:grpSpPr>
          <a:xfrm>
            <a:off x="4445503" y="3975617"/>
            <a:ext cx="1411283" cy="2516703"/>
            <a:chOff x="4445503" y="3975617"/>
            <a:chExt cx="1411283" cy="2516703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EB52316B-83E7-6F46-A325-1857C0338D1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454002" y="3997234"/>
              <a:ext cx="1402784" cy="2495086"/>
            </a:xfrm>
            <a:prstGeom prst="rect">
              <a:avLst/>
            </a:prstGeom>
          </p:spPr>
        </p:pic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B506F2E7-236D-6A4D-90B7-0D7D500D2154}"/>
                </a:ext>
              </a:extLst>
            </p:cNvPr>
            <p:cNvGrpSpPr/>
            <p:nvPr/>
          </p:nvGrpSpPr>
          <p:grpSpPr>
            <a:xfrm>
              <a:off x="4445503" y="3975617"/>
              <a:ext cx="1223074" cy="261610"/>
              <a:chOff x="755628" y="3995597"/>
              <a:chExt cx="1223074" cy="261610"/>
            </a:xfrm>
          </p:grpSpPr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A3CDF447-5CFA-8646-9428-42986DA38864}"/>
                  </a:ext>
                </a:extLst>
              </p:cNvPr>
              <p:cNvSpPr/>
              <p:nvPr/>
            </p:nvSpPr>
            <p:spPr>
              <a:xfrm>
                <a:off x="770530" y="4022376"/>
                <a:ext cx="1208172" cy="234831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/>
              </a:p>
            </p:txBody>
          </p:sp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6AA78E1B-3FFA-6D4F-9226-E9E655F2335E}"/>
                  </a:ext>
                </a:extLst>
              </p:cNvPr>
              <p:cNvSpPr/>
              <p:nvPr/>
            </p:nvSpPr>
            <p:spPr>
              <a:xfrm>
                <a:off x="755628" y="3995597"/>
                <a:ext cx="901209" cy="2462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s-ES_tradnl" sz="1000" dirty="0">
                    <a:solidFill>
                      <a:schemeClr val="bg1"/>
                    </a:solidFill>
                  </a:rPr>
                  <a:t>Mi Empresa</a:t>
                </a:r>
              </a:p>
            </p:txBody>
          </p:sp>
        </p:grp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EAFA64E7-2FAE-3949-80FF-8FC616C83B2C}"/>
              </a:ext>
            </a:extLst>
          </p:cNvPr>
          <p:cNvGrpSpPr/>
          <p:nvPr/>
        </p:nvGrpSpPr>
        <p:grpSpPr>
          <a:xfrm>
            <a:off x="8149584" y="3972337"/>
            <a:ext cx="1416990" cy="2519983"/>
            <a:chOff x="8149584" y="3972337"/>
            <a:chExt cx="1416990" cy="2519983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7890467E-A546-2646-8400-2CF501C3110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163790" y="3997235"/>
              <a:ext cx="1402784" cy="2495085"/>
            </a:xfrm>
            <a:prstGeom prst="rect">
              <a:avLst/>
            </a:prstGeom>
          </p:spPr>
        </p:pic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2D46E1B9-73A7-9345-81D2-D57994645FB7}"/>
                </a:ext>
              </a:extLst>
            </p:cNvPr>
            <p:cNvGrpSpPr/>
            <p:nvPr/>
          </p:nvGrpSpPr>
          <p:grpSpPr>
            <a:xfrm>
              <a:off x="8149584" y="3972337"/>
              <a:ext cx="1223074" cy="261610"/>
              <a:chOff x="755628" y="3995597"/>
              <a:chExt cx="1223074" cy="261610"/>
            </a:xfrm>
          </p:grpSpPr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E1E8456D-6EC7-5B4A-B5DF-F5664B50DF4E}"/>
                  </a:ext>
                </a:extLst>
              </p:cNvPr>
              <p:cNvSpPr/>
              <p:nvPr/>
            </p:nvSpPr>
            <p:spPr>
              <a:xfrm>
                <a:off x="770530" y="4022376"/>
                <a:ext cx="1208172" cy="234831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/>
              </a:p>
            </p:txBody>
          </p:sp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CE844644-3DFF-704D-82A0-532A73978774}"/>
                  </a:ext>
                </a:extLst>
              </p:cNvPr>
              <p:cNvSpPr/>
              <p:nvPr/>
            </p:nvSpPr>
            <p:spPr>
              <a:xfrm>
                <a:off x="755628" y="3995597"/>
                <a:ext cx="901209" cy="2462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s-ES_tradnl" sz="1000" dirty="0">
                    <a:solidFill>
                      <a:schemeClr val="bg1"/>
                    </a:solidFill>
                  </a:rPr>
                  <a:t>Mi Empresa</a:t>
                </a:r>
              </a:p>
            </p:txBody>
          </p:sp>
        </p:grp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ABB8896-B861-EB4A-AB21-512581CD9D79}"/>
              </a:ext>
            </a:extLst>
          </p:cNvPr>
          <p:cNvGrpSpPr/>
          <p:nvPr/>
        </p:nvGrpSpPr>
        <p:grpSpPr>
          <a:xfrm>
            <a:off x="10018684" y="3987902"/>
            <a:ext cx="1402786" cy="2504418"/>
            <a:chOff x="10018684" y="3987902"/>
            <a:chExt cx="1402786" cy="2504418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ECDC3FA8-D990-9540-A3AF-48B30289564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0018686" y="3997234"/>
              <a:ext cx="1402784" cy="2495086"/>
            </a:xfrm>
            <a:prstGeom prst="rect">
              <a:avLst/>
            </a:prstGeom>
          </p:spPr>
        </p:pic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436A21F6-B88C-454D-9885-7C956ABE2995}"/>
                </a:ext>
              </a:extLst>
            </p:cNvPr>
            <p:cNvGrpSpPr/>
            <p:nvPr/>
          </p:nvGrpSpPr>
          <p:grpSpPr>
            <a:xfrm>
              <a:off x="10018684" y="3987902"/>
              <a:ext cx="1223074" cy="261610"/>
              <a:chOff x="755628" y="3995597"/>
              <a:chExt cx="1223074" cy="261610"/>
            </a:xfrm>
          </p:grpSpPr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00ADC4BC-9796-6845-B810-79B4206D652A}"/>
                  </a:ext>
                </a:extLst>
              </p:cNvPr>
              <p:cNvSpPr/>
              <p:nvPr/>
            </p:nvSpPr>
            <p:spPr>
              <a:xfrm>
                <a:off x="770530" y="4022376"/>
                <a:ext cx="1208172" cy="234831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_tradnl"/>
              </a:p>
            </p:txBody>
          </p:sp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69EE9520-7637-2848-B1B3-E1321ADD0117}"/>
                  </a:ext>
                </a:extLst>
              </p:cNvPr>
              <p:cNvSpPr/>
              <p:nvPr/>
            </p:nvSpPr>
            <p:spPr>
              <a:xfrm>
                <a:off x="755628" y="3995597"/>
                <a:ext cx="901209" cy="2462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s-ES_tradnl" sz="1000" dirty="0">
                    <a:solidFill>
                      <a:schemeClr val="bg1"/>
                    </a:solidFill>
                  </a:rPr>
                  <a:t>Mi Empresa</a:t>
                </a:r>
              </a:p>
            </p:txBody>
          </p:sp>
        </p:grp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79EC2B03-E0FF-4B4F-9EC1-EA75F9C7256D}"/>
              </a:ext>
            </a:extLst>
          </p:cNvPr>
          <p:cNvGrpSpPr/>
          <p:nvPr/>
        </p:nvGrpSpPr>
        <p:grpSpPr>
          <a:xfrm>
            <a:off x="8789883" y="570378"/>
            <a:ext cx="2277304" cy="2656301"/>
            <a:chOff x="8789883" y="570378"/>
            <a:chExt cx="2277304" cy="2656301"/>
          </a:xfrm>
        </p:grpSpPr>
        <p:pic>
          <p:nvPicPr>
            <p:cNvPr id="61" name="Imagen 6">
              <a:extLst>
                <a:ext uri="{FF2B5EF4-FFF2-40B4-BE49-F238E27FC236}">
                  <a16:creationId xmlns:a16="http://schemas.microsoft.com/office/drawing/2014/main" id="{514774B9-C20A-E543-BE1C-2C4D199965C1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9042915" y="2494851"/>
              <a:ext cx="1951541" cy="731828"/>
            </a:xfrm>
            <a:prstGeom prst="rect">
              <a:avLst/>
            </a:prstGeom>
          </p:spPr>
        </p:pic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2FD1566C-43F3-DA4E-8B9B-B754C4779D8F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10130101" y="570378"/>
              <a:ext cx="937086" cy="1755497"/>
            </a:xfrm>
            <a:prstGeom prst="rect">
              <a:avLst/>
            </a:prstGeom>
          </p:spPr>
        </p:pic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35BB5991-E556-1540-B5CF-9C5130916D7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261268" y="837424"/>
              <a:ext cx="679773" cy="1209090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7119033F-A1D5-5E41-8CDF-E5BC2733411A}"/>
                </a:ext>
              </a:extLst>
            </p:cNvPr>
            <p:cNvGrpSpPr/>
            <p:nvPr/>
          </p:nvGrpSpPr>
          <p:grpSpPr>
            <a:xfrm>
              <a:off x="8789883" y="648357"/>
              <a:ext cx="1228804" cy="1642937"/>
              <a:chOff x="8789883" y="648357"/>
              <a:chExt cx="1228804" cy="1642937"/>
            </a:xfrm>
          </p:grpSpPr>
          <p:pic>
            <p:nvPicPr>
              <p:cNvPr id="63" name="Imagen 7">
                <a:extLst>
                  <a:ext uri="{FF2B5EF4-FFF2-40B4-BE49-F238E27FC236}">
                    <a16:creationId xmlns:a16="http://schemas.microsoft.com/office/drawing/2014/main" id="{627CCCDF-A45A-FE44-A54C-26584777938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8789883" y="648357"/>
                <a:ext cx="1228804" cy="1642937"/>
              </a:xfrm>
              <a:prstGeom prst="rect">
                <a:avLst/>
              </a:prstGeom>
            </p:spPr>
          </p:pic>
          <p:pic>
            <p:nvPicPr>
              <p:cNvPr id="64" name="Picture 63">
                <a:extLst>
                  <a:ext uri="{FF2B5EF4-FFF2-40B4-BE49-F238E27FC236}">
                    <a16:creationId xmlns:a16="http://schemas.microsoft.com/office/drawing/2014/main" id="{A61A1F9D-D2B9-7E42-8E13-68DC095E26E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032464" y="875515"/>
                <a:ext cx="658358" cy="1170999"/>
              </a:xfrm>
              <a:prstGeom prst="rect">
                <a:avLst/>
              </a:prstGeom>
            </p:spPr>
          </p:pic>
          <p:grpSp>
            <p:nvGrpSpPr>
              <p:cNvPr id="46" name="Group 45">
                <a:extLst>
                  <a:ext uri="{FF2B5EF4-FFF2-40B4-BE49-F238E27FC236}">
                    <a16:creationId xmlns:a16="http://schemas.microsoft.com/office/drawing/2014/main" id="{7556C2FE-DC6E-A441-8E36-5158A83C6657}"/>
                  </a:ext>
                </a:extLst>
              </p:cNvPr>
              <p:cNvGrpSpPr/>
              <p:nvPr/>
            </p:nvGrpSpPr>
            <p:grpSpPr>
              <a:xfrm>
                <a:off x="9025347" y="847645"/>
                <a:ext cx="541227" cy="163276"/>
                <a:chOff x="755628" y="3959269"/>
                <a:chExt cx="1005472" cy="291903"/>
              </a:xfrm>
            </p:grpSpPr>
            <p:sp>
              <p:nvSpPr>
                <p:cNvPr id="47" name="Rectangle 46">
                  <a:extLst>
                    <a:ext uri="{FF2B5EF4-FFF2-40B4-BE49-F238E27FC236}">
                      <a16:creationId xmlns:a16="http://schemas.microsoft.com/office/drawing/2014/main" id="{BBDC26C5-F66F-ED43-A070-A9B401250611}"/>
                    </a:ext>
                  </a:extLst>
                </p:cNvPr>
                <p:cNvSpPr/>
                <p:nvPr/>
              </p:nvSpPr>
              <p:spPr>
                <a:xfrm>
                  <a:off x="770531" y="4022378"/>
                  <a:ext cx="990569" cy="183382"/>
                </a:xfrm>
                <a:prstGeom prst="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_tradnl" dirty="0"/>
                </a:p>
              </p:txBody>
            </p:sp>
            <p:sp>
              <p:nvSpPr>
                <p:cNvPr id="48" name="Rectangle 47">
                  <a:extLst>
                    <a:ext uri="{FF2B5EF4-FFF2-40B4-BE49-F238E27FC236}">
                      <a16:creationId xmlns:a16="http://schemas.microsoft.com/office/drawing/2014/main" id="{D34D0302-7F8A-F747-BC52-170B09C339B1}"/>
                    </a:ext>
                  </a:extLst>
                </p:cNvPr>
                <p:cNvSpPr/>
                <p:nvPr/>
              </p:nvSpPr>
              <p:spPr>
                <a:xfrm>
                  <a:off x="755628" y="3959269"/>
                  <a:ext cx="903826" cy="29190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s-ES_tradnl" sz="500" dirty="0">
                      <a:solidFill>
                        <a:schemeClr val="bg1"/>
                      </a:solidFill>
                    </a:rPr>
                    <a:t>Mi Empresa</a:t>
                  </a:r>
                </a:p>
              </p:txBody>
            </p:sp>
          </p:grpSp>
        </p:grp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7326C360-647E-544B-8BC5-A04AD3BD6186}"/>
                </a:ext>
              </a:extLst>
            </p:cNvPr>
            <p:cNvSpPr/>
            <p:nvPr/>
          </p:nvSpPr>
          <p:spPr>
            <a:xfrm>
              <a:off x="10262173" y="857335"/>
              <a:ext cx="533205" cy="102575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 dirty="0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91FFA907-EABB-E04C-B5CA-F6C258BEA9C4}"/>
                </a:ext>
              </a:extLst>
            </p:cNvPr>
            <p:cNvSpPr/>
            <p:nvPr/>
          </p:nvSpPr>
          <p:spPr>
            <a:xfrm>
              <a:off x="10254151" y="822035"/>
              <a:ext cx="486513" cy="1632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ES_tradnl" sz="500" dirty="0">
                  <a:solidFill>
                    <a:schemeClr val="bg1"/>
                  </a:solidFill>
                </a:rPr>
                <a:t>Mi Empresa</a:t>
              </a:r>
            </a:p>
          </p:txBody>
        </p:sp>
      </p:grpSp>
      <p:sp>
        <p:nvSpPr>
          <p:cNvPr id="55" name="Elipse 25">
            <a:extLst>
              <a:ext uri="{FF2B5EF4-FFF2-40B4-BE49-F238E27FC236}">
                <a16:creationId xmlns:a16="http://schemas.microsoft.com/office/drawing/2014/main" id="{32F7FCE6-3A81-044E-8F54-8D8B08D9F142}"/>
              </a:ext>
            </a:extLst>
          </p:cNvPr>
          <p:cNvSpPr/>
          <p:nvPr/>
        </p:nvSpPr>
        <p:spPr>
          <a:xfrm>
            <a:off x="455398" y="570378"/>
            <a:ext cx="484094" cy="48409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b="1" dirty="0"/>
          </a:p>
        </p:txBody>
      </p:sp>
      <p:pic>
        <p:nvPicPr>
          <p:cNvPr id="56" name="Graphic 55" descr="Single gear">
            <a:extLst>
              <a:ext uri="{FF2B5EF4-FFF2-40B4-BE49-F238E27FC236}">
                <a16:creationId xmlns:a16="http://schemas.microsoft.com/office/drawing/2014/main" id="{B0B2D7D8-2E49-534B-92C1-9B49C00B9E30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516779" y="631759"/>
            <a:ext cx="361332" cy="361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050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ounded Rectangle 71">
            <a:extLst>
              <a:ext uri="{FF2B5EF4-FFF2-40B4-BE49-F238E27FC236}">
                <a16:creationId xmlns:a16="http://schemas.microsoft.com/office/drawing/2014/main" id="{24B89D7A-061D-3107-260F-54499E03CF02}"/>
              </a:ext>
            </a:extLst>
          </p:cNvPr>
          <p:cNvSpPr/>
          <p:nvPr/>
        </p:nvSpPr>
        <p:spPr>
          <a:xfrm>
            <a:off x="5610206" y="588484"/>
            <a:ext cx="6282448" cy="5857582"/>
          </a:xfrm>
          <a:prstGeom prst="roundRect">
            <a:avLst>
              <a:gd name="adj" fmla="val 747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20780D1E-5D00-924B-9420-863B299A7D5B}"/>
              </a:ext>
            </a:extLst>
          </p:cNvPr>
          <p:cNvSpPr txBox="1"/>
          <p:nvPr/>
        </p:nvSpPr>
        <p:spPr>
          <a:xfrm>
            <a:off x="964967" y="459717"/>
            <a:ext cx="434606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s-EC"/>
            </a:defPPr>
            <a:lvl1pPr>
              <a:defRPr sz="1200"/>
            </a:lvl1pPr>
          </a:lstStyle>
          <a:p>
            <a:r>
              <a:rPr lang="es-EC" sz="1800" b="1" dirty="0"/>
              <a:t>Plataforma CRM Ordenes de Servicio</a:t>
            </a:r>
          </a:p>
          <a:p>
            <a:r>
              <a:rPr lang="es-EC" sz="1800" dirty="0"/>
              <a:t>Digitales y Automatizadas</a:t>
            </a:r>
          </a:p>
          <a:p>
            <a:endParaRPr lang="es-EC" sz="180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CB03630-1F72-0142-BE2B-749183ABE289}"/>
              </a:ext>
            </a:extLst>
          </p:cNvPr>
          <p:cNvGrpSpPr/>
          <p:nvPr/>
        </p:nvGrpSpPr>
        <p:grpSpPr>
          <a:xfrm>
            <a:off x="1804472" y="1840211"/>
            <a:ext cx="2301224" cy="1588790"/>
            <a:chOff x="3456408" y="455005"/>
            <a:chExt cx="3201264" cy="2210187"/>
          </a:xfrm>
        </p:grpSpPr>
        <p:pic>
          <p:nvPicPr>
            <p:cNvPr id="36" name="Imagen 35">
              <a:extLst>
                <a:ext uri="{FF2B5EF4-FFF2-40B4-BE49-F238E27FC236}">
                  <a16:creationId xmlns:a16="http://schemas.microsoft.com/office/drawing/2014/main" id="{563C3BFD-10D2-0F4F-8546-64B4D350D92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56408" y="455005"/>
              <a:ext cx="3201264" cy="2210187"/>
            </a:xfrm>
            <a:prstGeom prst="rect">
              <a:avLst/>
            </a:prstGeom>
          </p:spPr>
        </p:pic>
        <p:pic>
          <p:nvPicPr>
            <p:cNvPr id="49" name="Imagen 48">
              <a:extLst>
                <a:ext uri="{FF2B5EF4-FFF2-40B4-BE49-F238E27FC236}">
                  <a16:creationId xmlns:a16="http://schemas.microsoft.com/office/drawing/2014/main" id="{EBC35AE7-2A23-6E4A-A1E2-47A9DAFFBB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599170" y="1147194"/>
              <a:ext cx="1141997" cy="1295400"/>
            </a:xfrm>
            <a:prstGeom prst="rect">
              <a:avLst/>
            </a:prstGeom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F90B742B-E459-3C4B-82A9-F0C46F21C3B9}"/>
              </a:ext>
            </a:extLst>
          </p:cNvPr>
          <p:cNvGrpSpPr/>
          <p:nvPr/>
        </p:nvGrpSpPr>
        <p:grpSpPr>
          <a:xfrm>
            <a:off x="459558" y="1313829"/>
            <a:ext cx="1321196" cy="1484869"/>
            <a:chOff x="6663453" y="-467348"/>
            <a:chExt cx="1837930" cy="2065619"/>
          </a:xfrm>
        </p:grpSpPr>
        <p:pic>
          <p:nvPicPr>
            <p:cNvPr id="50" name="Imagen 49">
              <a:extLst>
                <a:ext uri="{FF2B5EF4-FFF2-40B4-BE49-F238E27FC236}">
                  <a16:creationId xmlns:a16="http://schemas.microsoft.com/office/drawing/2014/main" id="{FEC042A8-585D-9F4F-8B17-E3FE97B088F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245706" y="-467348"/>
              <a:ext cx="613317" cy="919976"/>
            </a:xfrm>
            <a:prstGeom prst="rect">
              <a:avLst/>
            </a:prstGeom>
          </p:spPr>
        </p:pic>
        <p:sp>
          <p:nvSpPr>
            <p:cNvPr id="51" name="CuadroTexto 50">
              <a:extLst>
                <a:ext uri="{FF2B5EF4-FFF2-40B4-BE49-F238E27FC236}">
                  <a16:creationId xmlns:a16="http://schemas.microsoft.com/office/drawing/2014/main" id="{60A247D4-E0B7-2446-92EB-EDDDA1510631}"/>
                </a:ext>
              </a:extLst>
            </p:cNvPr>
            <p:cNvSpPr txBox="1"/>
            <p:nvPr/>
          </p:nvSpPr>
          <p:spPr>
            <a:xfrm>
              <a:off x="6663453" y="442261"/>
              <a:ext cx="1837930" cy="11560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s-EC"/>
              </a:defPPr>
              <a:lvl1pPr>
                <a:defRPr sz="1200"/>
              </a:lvl1pPr>
            </a:lstStyle>
            <a:p>
              <a:pPr algn="ctr"/>
              <a:r>
                <a:rPr lang="es-EC" dirty="0"/>
                <a:t>Sistema Interno</a:t>
              </a:r>
            </a:p>
            <a:p>
              <a:pPr algn="ctr"/>
              <a:r>
                <a:rPr lang="es-EC" dirty="0"/>
                <a:t>Concesionario</a:t>
              </a:r>
            </a:p>
            <a:p>
              <a:pPr algn="ctr"/>
              <a:r>
                <a:rPr lang="es-EC" dirty="0"/>
                <a:t>ERP</a:t>
              </a:r>
            </a:p>
            <a:p>
              <a:pPr algn="ctr"/>
              <a:endParaRPr lang="es-EC" dirty="0"/>
            </a:p>
          </p:txBody>
        </p:sp>
      </p:grpSp>
      <p:sp>
        <p:nvSpPr>
          <p:cNvPr id="59" name="Flecha izquierda y derecha 58">
            <a:extLst>
              <a:ext uri="{FF2B5EF4-FFF2-40B4-BE49-F238E27FC236}">
                <a16:creationId xmlns:a16="http://schemas.microsoft.com/office/drawing/2014/main" id="{B8304969-AA93-5E47-806D-67B951CF6038}"/>
              </a:ext>
            </a:extLst>
          </p:cNvPr>
          <p:cNvSpPr/>
          <p:nvPr/>
        </p:nvSpPr>
        <p:spPr>
          <a:xfrm rot="2950417">
            <a:off x="1726731" y="2067519"/>
            <a:ext cx="399913" cy="206707"/>
          </a:xfrm>
          <a:prstGeom prst="left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55" name="Elipse 25">
            <a:extLst>
              <a:ext uri="{FF2B5EF4-FFF2-40B4-BE49-F238E27FC236}">
                <a16:creationId xmlns:a16="http://schemas.microsoft.com/office/drawing/2014/main" id="{32F7FCE6-3A81-044E-8F54-8D8B08D9F142}"/>
              </a:ext>
            </a:extLst>
          </p:cNvPr>
          <p:cNvSpPr/>
          <p:nvPr/>
        </p:nvSpPr>
        <p:spPr>
          <a:xfrm>
            <a:off x="455398" y="570378"/>
            <a:ext cx="484094" cy="48409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b="1" dirty="0"/>
          </a:p>
        </p:txBody>
      </p:sp>
      <p:pic>
        <p:nvPicPr>
          <p:cNvPr id="56" name="Graphic 55" descr="Single gear">
            <a:extLst>
              <a:ext uri="{FF2B5EF4-FFF2-40B4-BE49-F238E27FC236}">
                <a16:creationId xmlns:a16="http://schemas.microsoft.com/office/drawing/2014/main" id="{B0B2D7D8-2E49-534B-92C1-9B49C00B9E3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16779" y="631759"/>
            <a:ext cx="361332" cy="361332"/>
          </a:xfrm>
          <a:prstGeom prst="rect">
            <a:avLst/>
          </a:prstGeom>
        </p:spPr>
      </p:pic>
      <p:grpSp>
        <p:nvGrpSpPr>
          <p:cNvPr id="71" name="Group 70">
            <a:extLst>
              <a:ext uri="{FF2B5EF4-FFF2-40B4-BE49-F238E27FC236}">
                <a16:creationId xmlns:a16="http://schemas.microsoft.com/office/drawing/2014/main" id="{9453DB06-1C73-AC98-C340-8090D5F3D297}"/>
              </a:ext>
            </a:extLst>
          </p:cNvPr>
          <p:cNvGrpSpPr/>
          <p:nvPr/>
        </p:nvGrpSpPr>
        <p:grpSpPr>
          <a:xfrm>
            <a:off x="5709791" y="719982"/>
            <a:ext cx="6167699" cy="5433944"/>
            <a:chOff x="5709791" y="719982"/>
            <a:chExt cx="6167699" cy="5433944"/>
          </a:xfrm>
        </p:grpSpPr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81526706-6D35-13E0-8133-7C8AFD93636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709791" y="719982"/>
              <a:ext cx="6167699" cy="3100579"/>
            </a:xfrm>
            <a:prstGeom prst="rect">
              <a:avLst/>
            </a:prstGeom>
          </p:spPr>
        </p:pic>
        <p:pic>
          <p:nvPicPr>
            <p:cNvPr id="69" name="Picture 68">
              <a:extLst>
                <a:ext uri="{FF2B5EF4-FFF2-40B4-BE49-F238E27FC236}">
                  <a16:creationId xmlns:a16="http://schemas.microsoft.com/office/drawing/2014/main" id="{FDEB9C11-9125-C542-4B8D-7CD9A1B16A9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709792" y="3820562"/>
              <a:ext cx="6086874" cy="2333364"/>
            </a:xfrm>
            <a:prstGeom prst="rect">
              <a:avLst/>
            </a:prstGeom>
          </p:spPr>
        </p:pic>
      </p:grpSp>
      <p:sp>
        <p:nvSpPr>
          <p:cNvPr id="70" name="Flecha izquierda y derecha 58">
            <a:extLst>
              <a:ext uri="{FF2B5EF4-FFF2-40B4-BE49-F238E27FC236}">
                <a16:creationId xmlns:a16="http://schemas.microsoft.com/office/drawing/2014/main" id="{B5A79BC3-1888-D041-0B55-BB8EB6755F2A}"/>
              </a:ext>
            </a:extLst>
          </p:cNvPr>
          <p:cNvSpPr/>
          <p:nvPr/>
        </p:nvSpPr>
        <p:spPr>
          <a:xfrm>
            <a:off x="4391218" y="2531252"/>
            <a:ext cx="919811" cy="230055"/>
          </a:xfrm>
          <a:prstGeom prst="left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pic>
        <p:nvPicPr>
          <p:cNvPr id="73" name="Picture 72">
            <a:extLst>
              <a:ext uri="{FF2B5EF4-FFF2-40B4-BE49-F238E27FC236}">
                <a16:creationId xmlns:a16="http://schemas.microsoft.com/office/drawing/2014/main" id="{495837B5-348E-215A-3E27-32B7334600D7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55023" t="50497" r="14838" b="20791"/>
          <a:stretch/>
        </p:blipFill>
        <p:spPr>
          <a:xfrm flipH="1">
            <a:off x="6219729" y="4941979"/>
            <a:ext cx="1834495" cy="669956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34D998B7-1489-C342-E35A-7371D97ED4C1}"/>
              </a:ext>
            </a:extLst>
          </p:cNvPr>
          <p:cNvGrpSpPr/>
          <p:nvPr/>
        </p:nvGrpSpPr>
        <p:grpSpPr>
          <a:xfrm>
            <a:off x="1567810" y="4082873"/>
            <a:ext cx="3731158" cy="2427736"/>
            <a:chOff x="1098552" y="4276355"/>
            <a:chExt cx="3731158" cy="2427736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1A41D521-6286-1E60-3AD0-0845E1B778F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rcRect/>
            <a:stretch/>
          </p:blipFill>
          <p:spPr>
            <a:xfrm>
              <a:off x="1098552" y="4276355"/>
              <a:ext cx="3131703" cy="242773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99EC0072-1A50-1250-C379-19456568A4C5}"/>
                </a:ext>
              </a:extLst>
            </p:cNvPr>
            <p:cNvSpPr/>
            <p:nvPr/>
          </p:nvSpPr>
          <p:spPr>
            <a:xfrm>
              <a:off x="1207791" y="4386185"/>
              <a:ext cx="2907685" cy="2186557"/>
            </a:xfrm>
            <a:prstGeom prst="roundRect">
              <a:avLst>
                <a:gd name="adj" fmla="val 2561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3FBD616E-FFAB-3941-7009-0FA97BCD8D50}"/>
                </a:ext>
              </a:extLst>
            </p:cNvPr>
            <p:cNvGrpSpPr/>
            <p:nvPr/>
          </p:nvGrpSpPr>
          <p:grpSpPr>
            <a:xfrm>
              <a:off x="1534837" y="4423164"/>
              <a:ext cx="2352508" cy="2132712"/>
              <a:chOff x="5709791" y="719982"/>
              <a:chExt cx="6167699" cy="5433944"/>
            </a:xfrm>
          </p:grpSpPr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FACFFD76-BBB6-A286-1143-AA4F6FFAD7B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709791" y="719982"/>
                <a:ext cx="6167699" cy="3100579"/>
              </a:xfrm>
              <a:prstGeom prst="rect">
                <a:avLst/>
              </a:prstGeom>
            </p:spPr>
          </p:pic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1D5E1881-F91A-E1AF-18C1-477394D9C2D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709792" y="3820562"/>
                <a:ext cx="6086874" cy="2333364"/>
              </a:xfrm>
              <a:prstGeom prst="rect">
                <a:avLst/>
              </a:prstGeom>
            </p:spPr>
          </p:pic>
        </p:grp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55882C13-094A-A5DB-2362-E3B7ED69E0E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3142282" y="5317292"/>
              <a:ext cx="1687428" cy="1030116"/>
            </a:xfrm>
            <a:prstGeom prst="rect">
              <a:avLst/>
            </a:prstGeom>
            <a:effectLst>
              <a:outerShdw blurRad="50800" dist="22919" algn="l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153009573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CuadroTexto 37">
            <a:extLst>
              <a:ext uri="{FF2B5EF4-FFF2-40B4-BE49-F238E27FC236}">
                <a16:creationId xmlns:a16="http://schemas.microsoft.com/office/drawing/2014/main" id="{20780D1E-5D00-924B-9420-863B299A7D5B}"/>
              </a:ext>
            </a:extLst>
          </p:cNvPr>
          <p:cNvSpPr txBox="1"/>
          <p:nvPr/>
        </p:nvSpPr>
        <p:spPr>
          <a:xfrm>
            <a:off x="964967" y="606117"/>
            <a:ext cx="43460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s-EC"/>
            </a:defPPr>
            <a:lvl1pPr>
              <a:defRPr sz="1200"/>
            </a:lvl1pPr>
          </a:lstStyle>
          <a:p>
            <a:r>
              <a:rPr lang="es-EC" sz="1800" dirty="0"/>
              <a:t>Plataforma CRM Ordenes de Servicio</a:t>
            </a:r>
          </a:p>
          <a:p>
            <a:endParaRPr lang="es-EC" sz="1800" dirty="0"/>
          </a:p>
        </p:txBody>
      </p:sp>
      <p:sp>
        <p:nvSpPr>
          <p:cNvPr id="55" name="Elipse 25">
            <a:extLst>
              <a:ext uri="{FF2B5EF4-FFF2-40B4-BE49-F238E27FC236}">
                <a16:creationId xmlns:a16="http://schemas.microsoft.com/office/drawing/2014/main" id="{32F7FCE6-3A81-044E-8F54-8D8B08D9F142}"/>
              </a:ext>
            </a:extLst>
          </p:cNvPr>
          <p:cNvSpPr/>
          <p:nvPr/>
        </p:nvSpPr>
        <p:spPr>
          <a:xfrm>
            <a:off x="455398" y="570378"/>
            <a:ext cx="484094" cy="48409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b="1" dirty="0"/>
          </a:p>
        </p:txBody>
      </p:sp>
      <p:pic>
        <p:nvPicPr>
          <p:cNvPr id="56" name="Graphic 55" descr="Single gear">
            <a:extLst>
              <a:ext uri="{FF2B5EF4-FFF2-40B4-BE49-F238E27FC236}">
                <a16:creationId xmlns:a16="http://schemas.microsoft.com/office/drawing/2014/main" id="{B0B2D7D8-2E49-534B-92C1-9B49C00B9E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6779" y="631759"/>
            <a:ext cx="361332" cy="361332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56C15B5D-2121-105A-3AF5-88BD6D95E1BB}"/>
              </a:ext>
            </a:extLst>
          </p:cNvPr>
          <p:cNvGrpSpPr/>
          <p:nvPr/>
        </p:nvGrpSpPr>
        <p:grpSpPr>
          <a:xfrm>
            <a:off x="5125813" y="1867766"/>
            <a:ext cx="3273206" cy="4108082"/>
            <a:chOff x="5393694" y="708924"/>
            <a:chExt cx="3273206" cy="4108082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9594C69F-6D92-518F-2961-03B6618549F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585276" y="909705"/>
              <a:ext cx="3081624" cy="3907301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732E0001-97E3-5230-F06C-F529B7127068}"/>
                </a:ext>
              </a:extLst>
            </p:cNvPr>
            <p:cNvGrpSpPr/>
            <p:nvPr/>
          </p:nvGrpSpPr>
          <p:grpSpPr>
            <a:xfrm>
              <a:off x="5393694" y="708924"/>
              <a:ext cx="645192" cy="645192"/>
              <a:chOff x="6096971" y="101559"/>
              <a:chExt cx="648908" cy="648908"/>
            </a:xfrm>
          </p:grpSpPr>
          <p:sp>
            <p:nvSpPr>
              <p:cNvPr id="24" name="Elipse 25">
                <a:extLst>
                  <a:ext uri="{FF2B5EF4-FFF2-40B4-BE49-F238E27FC236}">
                    <a16:creationId xmlns:a16="http://schemas.microsoft.com/office/drawing/2014/main" id="{08D32EE1-BE12-8B45-3FCA-CC0BACAAAF4B}"/>
                  </a:ext>
                </a:extLst>
              </p:cNvPr>
              <p:cNvSpPr/>
              <p:nvPr/>
            </p:nvSpPr>
            <p:spPr>
              <a:xfrm>
                <a:off x="6096971" y="101559"/>
                <a:ext cx="648908" cy="64890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C" b="1" dirty="0"/>
              </a:p>
            </p:txBody>
          </p:sp>
          <p:pic>
            <p:nvPicPr>
              <p:cNvPr id="32" name="Graphic 31" descr="Envelope">
                <a:extLst>
                  <a:ext uri="{FF2B5EF4-FFF2-40B4-BE49-F238E27FC236}">
                    <a16:creationId xmlns:a16="http://schemas.microsoft.com/office/drawing/2014/main" id="{343D6CFA-1563-029B-B347-EFB8A271483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6191183" y="186152"/>
                <a:ext cx="460484" cy="460484"/>
              </a:xfrm>
              <a:prstGeom prst="rect">
                <a:avLst/>
              </a:prstGeom>
              <a:effectLst>
                <a:outerShdw blurRad="190500" algn="tl" rotWithShape="0">
                  <a:srgbClr val="000000">
                    <a:alpha val="70000"/>
                  </a:srgbClr>
                </a:outerShdw>
              </a:effectLst>
            </p:spPr>
          </p:pic>
        </p:grp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0B7809C5-C276-5086-FABD-18759C5A8A0D}"/>
              </a:ext>
            </a:extLst>
          </p:cNvPr>
          <p:cNvGrpSpPr/>
          <p:nvPr/>
        </p:nvGrpSpPr>
        <p:grpSpPr>
          <a:xfrm>
            <a:off x="9260857" y="1708804"/>
            <a:ext cx="2167993" cy="4267044"/>
            <a:chOff x="4136699" y="2144383"/>
            <a:chExt cx="2086934" cy="4107500"/>
          </a:xfrm>
        </p:grpSpPr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CB9FF16D-4B54-09ED-3EA0-4BC9BA6316C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/>
            <a:stretch/>
          </p:blipFill>
          <p:spPr>
            <a:xfrm>
              <a:off x="4398424" y="2344582"/>
              <a:ext cx="1825209" cy="3907301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66" name="Imagen 29">
              <a:extLst>
                <a:ext uri="{FF2B5EF4-FFF2-40B4-BE49-F238E27FC236}">
                  <a16:creationId xmlns:a16="http://schemas.microsoft.com/office/drawing/2014/main" id="{65B619CB-70BB-5803-BB10-E159C8E5DD8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136699" y="2144383"/>
              <a:ext cx="645459" cy="645459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77D6CBF6-824B-4017-0656-81E404732F1B}"/>
              </a:ext>
            </a:extLst>
          </p:cNvPr>
          <p:cNvGrpSpPr/>
          <p:nvPr/>
        </p:nvGrpSpPr>
        <p:grpSpPr>
          <a:xfrm>
            <a:off x="1252488" y="1815853"/>
            <a:ext cx="3060454" cy="4164053"/>
            <a:chOff x="2845603" y="1815853"/>
            <a:chExt cx="3060454" cy="4164053"/>
          </a:xfrm>
        </p:grpSpPr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8AB51AD9-03B2-4F57-5F08-3510E6DDAB9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096901" y="2068547"/>
              <a:ext cx="2809156" cy="3911359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39B1C2A-918C-EB97-CC63-46F4CE375930}"/>
                </a:ext>
              </a:extLst>
            </p:cNvPr>
            <p:cNvGrpSpPr/>
            <p:nvPr/>
          </p:nvGrpSpPr>
          <p:grpSpPr>
            <a:xfrm>
              <a:off x="2845603" y="1815853"/>
              <a:ext cx="645192" cy="645192"/>
              <a:chOff x="2845603" y="1815853"/>
              <a:chExt cx="645192" cy="645192"/>
            </a:xfrm>
          </p:grpSpPr>
          <p:sp>
            <p:nvSpPr>
              <p:cNvPr id="29" name="Elipse 25">
                <a:extLst>
                  <a:ext uri="{FF2B5EF4-FFF2-40B4-BE49-F238E27FC236}">
                    <a16:creationId xmlns:a16="http://schemas.microsoft.com/office/drawing/2014/main" id="{E5AC7AAE-33D8-22CD-A898-9D9B3A7036BE}"/>
                  </a:ext>
                </a:extLst>
              </p:cNvPr>
              <p:cNvSpPr/>
              <p:nvPr/>
            </p:nvSpPr>
            <p:spPr>
              <a:xfrm>
                <a:off x="2845603" y="1815853"/>
                <a:ext cx="645192" cy="64519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C" b="1" dirty="0"/>
              </a:p>
            </p:txBody>
          </p:sp>
          <p:pic>
            <p:nvPicPr>
              <p:cNvPr id="7" name="Graphic 6" descr="Printer">
                <a:extLst>
                  <a:ext uri="{FF2B5EF4-FFF2-40B4-BE49-F238E27FC236}">
                    <a16:creationId xmlns:a16="http://schemas.microsoft.com/office/drawing/2014/main" id="{788D8840-9E13-25D2-367C-1CAAD3C3C16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2994175" y="1951875"/>
                <a:ext cx="349492" cy="349492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38071561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CuadroTexto 37">
            <a:extLst>
              <a:ext uri="{FF2B5EF4-FFF2-40B4-BE49-F238E27FC236}">
                <a16:creationId xmlns:a16="http://schemas.microsoft.com/office/drawing/2014/main" id="{20780D1E-5D00-924B-9420-863B299A7D5B}"/>
              </a:ext>
            </a:extLst>
          </p:cNvPr>
          <p:cNvSpPr txBox="1"/>
          <p:nvPr/>
        </p:nvSpPr>
        <p:spPr>
          <a:xfrm>
            <a:off x="964967" y="606117"/>
            <a:ext cx="84497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s-EC"/>
            </a:defPPr>
            <a:lvl1pPr>
              <a:defRPr sz="1200"/>
            </a:lvl1pPr>
          </a:lstStyle>
          <a:p>
            <a:r>
              <a:rPr lang="es-EC" sz="1800" dirty="0"/>
              <a:t>Plataforma CRM Citas Agendadas por Robot, Cliente u Orden de Servicio</a:t>
            </a:r>
          </a:p>
          <a:p>
            <a:endParaRPr lang="es-EC" sz="1800" dirty="0"/>
          </a:p>
        </p:txBody>
      </p:sp>
      <p:sp>
        <p:nvSpPr>
          <p:cNvPr id="55" name="Elipse 25">
            <a:extLst>
              <a:ext uri="{FF2B5EF4-FFF2-40B4-BE49-F238E27FC236}">
                <a16:creationId xmlns:a16="http://schemas.microsoft.com/office/drawing/2014/main" id="{32F7FCE6-3A81-044E-8F54-8D8B08D9F142}"/>
              </a:ext>
            </a:extLst>
          </p:cNvPr>
          <p:cNvSpPr/>
          <p:nvPr/>
        </p:nvSpPr>
        <p:spPr>
          <a:xfrm>
            <a:off x="455398" y="570378"/>
            <a:ext cx="484094" cy="48409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b="1" dirty="0"/>
          </a:p>
        </p:txBody>
      </p:sp>
      <p:pic>
        <p:nvPicPr>
          <p:cNvPr id="56" name="Graphic 55" descr="Single gear">
            <a:extLst>
              <a:ext uri="{FF2B5EF4-FFF2-40B4-BE49-F238E27FC236}">
                <a16:creationId xmlns:a16="http://schemas.microsoft.com/office/drawing/2014/main" id="{B0B2D7D8-2E49-534B-92C1-9B49C00B9E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6779" y="631759"/>
            <a:ext cx="361332" cy="36133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E06758C-2396-8327-47AF-1BDEFF6C47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4967" y="1313829"/>
            <a:ext cx="9687208" cy="5246513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5" name="Graphic 24" descr="Robot">
            <a:extLst>
              <a:ext uri="{FF2B5EF4-FFF2-40B4-BE49-F238E27FC236}">
                <a16:creationId xmlns:a16="http://schemas.microsoft.com/office/drawing/2014/main" id="{F1972888-0E06-D661-E2CC-BD4BBCF4AE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871021" y="1313829"/>
            <a:ext cx="712023" cy="712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7847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CuadroTexto 9">
            <a:extLst>
              <a:ext uri="{FF2B5EF4-FFF2-40B4-BE49-F238E27FC236}">
                <a16:creationId xmlns:a16="http://schemas.microsoft.com/office/drawing/2014/main" id="{7D4310E2-EF08-7719-0B73-A12AC2405AF3}"/>
              </a:ext>
            </a:extLst>
          </p:cNvPr>
          <p:cNvSpPr txBox="1"/>
          <p:nvPr/>
        </p:nvSpPr>
        <p:spPr>
          <a:xfrm>
            <a:off x="887789" y="193675"/>
            <a:ext cx="43098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b="1" dirty="0"/>
              <a:t>Industria 4.0 Transformación Digital</a:t>
            </a:r>
          </a:p>
        </p:txBody>
      </p:sp>
      <p:sp>
        <p:nvSpPr>
          <p:cNvPr id="34" name="Elipse 25">
            <a:extLst>
              <a:ext uri="{FF2B5EF4-FFF2-40B4-BE49-F238E27FC236}">
                <a16:creationId xmlns:a16="http://schemas.microsoft.com/office/drawing/2014/main" id="{9661A9C7-9F9F-EE12-AE5B-D635A6C8515A}"/>
              </a:ext>
            </a:extLst>
          </p:cNvPr>
          <p:cNvSpPr/>
          <p:nvPr/>
        </p:nvSpPr>
        <p:spPr>
          <a:xfrm>
            <a:off x="242330" y="136294"/>
            <a:ext cx="484094" cy="48409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b="1"/>
              <a:t>1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6E070D9-1B97-EEE4-E8D5-CFC56C70295E}"/>
              </a:ext>
            </a:extLst>
          </p:cNvPr>
          <p:cNvGrpSpPr/>
          <p:nvPr/>
        </p:nvGrpSpPr>
        <p:grpSpPr>
          <a:xfrm>
            <a:off x="2728505" y="480487"/>
            <a:ext cx="7878882" cy="6095693"/>
            <a:chOff x="2403635" y="480036"/>
            <a:chExt cx="7878882" cy="6095693"/>
          </a:xfrm>
        </p:grpSpPr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7ACFB66F-C3B6-00A7-FC77-A9ED0978F76C}"/>
                </a:ext>
              </a:extLst>
            </p:cNvPr>
            <p:cNvSpPr/>
            <p:nvPr/>
          </p:nvSpPr>
          <p:spPr>
            <a:xfrm>
              <a:off x="3487271" y="997091"/>
              <a:ext cx="5082988" cy="5082988"/>
            </a:xfrm>
            <a:prstGeom prst="ellipse">
              <a:avLst/>
            </a:prstGeom>
            <a:noFill/>
            <a:ln>
              <a:solidFill>
                <a:schemeClr val="accent1">
                  <a:lumMod val="40000"/>
                  <a:lumOff val="60000"/>
                  <a:alpha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7C565FF3-70EF-03A2-DFF0-533399CFE5D1}"/>
                </a:ext>
              </a:extLst>
            </p:cNvPr>
            <p:cNvSpPr/>
            <p:nvPr/>
          </p:nvSpPr>
          <p:spPr>
            <a:xfrm>
              <a:off x="4616823" y="2048435"/>
              <a:ext cx="2958353" cy="295835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pic>
          <p:nvPicPr>
            <p:cNvPr id="6" name="Graphic 5" descr="Robot">
              <a:extLst>
                <a:ext uri="{FF2B5EF4-FFF2-40B4-BE49-F238E27FC236}">
                  <a16:creationId xmlns:a16="http://schemas.microsoft.com/office/drawing/2014/main" id="{634207FB-BB4E-6F90-9BC0-396A1B7FCB0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571565" y="480036"/>
              <a:ext cx="914400" cy="914400"/>
            </a:xfrm>
            <a:prstGeom prst="rect">
              <a:avLst/>
            </a:prstGeom>
          </p:spPr>
        </p:pic>
        <p:pic>
          <p:nvPicPr>
            <p:cNvPr id="8" name="Graphic 7" descr="Network">
              <a:extLst>
                <a:ext uri="{FF2B5EF4-FFF2-40B4-BE49-F238E27FC236}">
                  <a16:creationId xmlns:a16="http://schemas.microsoft.com/office/drawing/2014/main" id="{C3AEB61E-040B-D4DC-1DC7-D9BD3B6D6C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268021" y="1116341"/>
              <a:ext cx="914400" cy="914400"/>
            </a:xfrm>
            <a:prstGeom prst="rect">
              <a:avLst/>
            </a:prstGeom>
          </p:spPr>
        </p:pic>
        <p:pic>
          <p:nvPicPr>
            <p:cNvPr id="10" name="Graphic 9" descr="Internet">
              <a:extLst>
                <a:ext uri="{FF2B5EF4-FFF2-40B4-BE49-F238E27FC236}">
                  <a16:creationId xmlns:a16="http://schemas.microsoft.com/office/drawing/2014/main" id="{8D5F708B-CA17-D13A-982E-F163AC4304B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8022235" y="2359958"/>
              <a:ext cx="914400" cy="914400"/>
            </a:xfrm>
            <a:prstGeom prst="rect">
              <a:avLst/>
            </a:prstGeom>
          </p:spPr>
        </p:pic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9A757FFE-0B12-94B6-EF1C-F798659EF19B}"/>
                </a:ext>
              </a:extLst>
            </p:cNvPr>
            <p:cNvGrpSpPr/>
            <p:nvPr/>
          </p:nvGrpSpPr>
          <p:grpSpPr>
            <a:xfrm>
              <a:off x="7857536" y="4214301"/>
              <a:ext cx="1101479" cy="630350"/>
              <a:chOff x="8323731" y="4214301"/>
              <a:chExt cx="1101479" cy="630350"/>
            </a:xfrm>
          </p:grpSpPr>
          <p:pic>
            <p:nvPicPr>
              <p:cNvPr id="45" name="Graphic 44" descr="Server">
                <a:extLst>
                  <a:ext uri="{FF2B5EF4-FFF2-40B4-BE49-F238E27FC236}">
                    <a16:creationId xmlns:a16="http://schemas.microsoft.com/office/drawing/2014/main" id="{6F6054BA-60FD-0262-810D-882EF6B7D1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8812306" y="4231747"/>
                <a:ext cx="612904" cy="612904"/>
              </a:xfrm>
              <a:prstGeom prst="rect">
                <a:avLst/>
              </a:prstGeom>
            </p:spPr>
          </p:pic>
          <p:pic>
            <p:nvPicPr>
              <p:cNvPr id="15" name="Graphic 14" descr="Unlock">
                <a:extLst>
                  <a:ext uri="{FF2B5EF4-FFF2-40B4-BE49-F238E27FC236}">
                    <a16:creationId xmlns:a16="http://schemas.microsoft.com/office/drawing/2014/main" id="{CFAD953C-439B-B397-9945-596E53F2717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8323731" y="4214301"/>
                <a:ext cx="612904" cy="612904"/>
              </a:xfrm>
              <a:prstGeom prst="rect">
                <a:avLst/>
              </a:prstGeom>
            </p:spPr>
          </p:pic>
        </p:grpSp>
        <p:pic>
          <p:nvPicPr>
            <p:cNvPr id="20" name="Graphic 19" descr="Gears">
              <a:extLst>
                <a:ext uri="{FF2B5EF4-FFF2-40B4-BE49-F238E27FC236}">
                  <a16:creationId xmlns:a16="http://schemas.microsoft.com/office/drawing/2014/main" id="{BCBB0311-0451-AD86-DEEF-7CA1EB7F725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6660779" y="5378823"/>
              <a:ext cx="914400" cy="914400"/>
            </a:xfrm>
            <a:prstGeom prst="rect">
              <a:avLst/>
            </a:prstGeom>
          </p:spPr>
        </p:pic>
        <p:pic>
          <p:nvPicPr>
            <p:cNvPr id="22" name="Graphic 21" descr="Cloud">
              <a:extLst>
                <a:ext uri="{FF2B5EF4-FFF2-40B4-BE49-F238E27FC236}">
                  <a16:creationId xmlns:a16="http://schemas.microsoft.com/office/drawing/2014/main" id="{1343E9C9-C484-D491-798A-D81E57369020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4551974" y="5351697"/>
              <a:ext cx="914400" cy="914400"/>
            </a:xfrm>
            <a:prstGeom prst="rect">
              <a:avLst/>
            </a:prstGeom>
          </p:spPr>
        </p:pic>
        <p:pic>
          <p:nvPicPr>
            <p:cNvPr id="24" name="Graphic 23" descr="Box">
              <a:extLst>
                <a:ext uri="{FF2B5EF4-FFF2-40B4-BE49-F238E27FC236}">
                  <a16:creationId xmlns:a16="http://schemas.microsoft.com/office/drawing/2014/main" id="{BDB3732A-0DE8-B4DF-155F-7035D6D8CE7B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3184713" y="4271566"/>
              <a:ext cx="914400" cy="914400"/>
            </a:xfrm>
            <a:prstGeom prst="rect">
              <a:avLst/>
            </a:prstGeom>
          </p:spPr>
        </p:pic>
        <p:pic>
          <p:nvPicPr>
            <p:cNvPr id="26" name="Graphic 25" descr="Pie chart">
              <a:extLst>
                <a:ext uri="{FF2B5EF4-FFF2-40B4-BE49-F238E27FC236}">
                  <a16:creationId xmlns:a16="http://schemas.microsoft.com/office/drawing/2014/main" id="{E56F9CFA-3495-D0BF-13A4-5A7D1E721CFB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3054865" y="2570746"/>
              <a:ext cx="914400" cy="914400"/>
            </a:xfrm>
            <a:prstGeom prst="rect">
              <a:avLst/>
            </a:prstGeom>
          </p:spPr>
        </p:pic>
        <p:pic>
          <p:nvPicPr>
            <p:cNvPr id="28" name="Graphic 27" descr="Sunglasses">
              <a:extLst>
                <a:ext uri="{FF2B5EF4-FFF2-40B4-BE49-F238E27FC236}">
                  <a16:creationId xmlns:a16="http://schemas.microsoft.com/office/drawing/2014/main" id="{AB7AED37-B98D-F027-69E1-B4873008BA99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>
              <a:off x="3621740" y="1234771"/>
              <a:ext cx="914400" cy="914400"/>
            </a:xfrm>
            <a:prstGeom prst="rect">
              <a:avLst/>
            </a:prstGeom>
          </p:spPr>
        </p:pic>
        <p:pic>
          <p:nvPicPr>
            <p:cNvPr id="30" name="Graphic 29" descr="Factory">
              <a:extLst>
                <a:ext uri="{FF2B5EF4-FFF2-40B4-BE49-F238E27FC236}">
                  <a16:creationId xmlns:a16="http://schemas.microsoft.com/office/drawing/2014/main" id="{97D5FB03-8FE7-A4C6-E7E5-D4754F4D37F7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p:blipFill>
          <p:spPr>
            <a:xfrm>
              <a:off x="5620870" y="2971800"/>
              <a:ext cx="914400" cy="914400"/>
            </a:xfrm>
            <a:prstGeom prst="rect">
              <a:avLst/>
            </a:prstGeom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5C7FF695-B035-1D36-8A88-2D67A6341E8B}"/>
                </a:ext>
              </a:extLst>
            </p:cNvPr>
            <p:cNvSpPr txBox="1"/>
            <p:nvPr/>
          </p:nvSpPr>
          <p:spPr>
            <a:xfrm>
              <a:off x="4888119" y="3844969"/>
              <a:ext cx="23799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b="1" dirty="0">
                  <a:solidFill>
                    <a:srgbClr val="0070C0"/>
                  </a:solidFill>
                  <a:latin typeface="Good Times Rg" panose="020B0605020000020001" pitchFamily="34" charset="77"/>
                </a:rPr>
                <a:t>Industria 4.0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DBED9791-6BFE-7A43-9461-F4ADED83FEA0}"/>
                </a:ext>
              </a:extLst>
            </p:cNvPr>
            <p:cNvSpPr txBox="1"/>
            <p:nvPr/>
          </p:nvSpPr>
          <p:spPr>
            <a:xfrm>
              <a:off x="7943067" y="1551028"/>
              <a:ext cx="14796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C"/>
              </a:defPPr>
              <a:lvl1pPr algn="ctr">
                <a:defRPr b="1">
                  <a:latin typeface="Good Times Rg" panose="020B0605020000020001" pitchFamily="34" charset="77"/>
                </a:defRPr>
              </a:lvl1pPr>
            </a:lstStyle>
            <a:p>
              <a:r>
                <a:rPr lang="es-ES_tradnl" sz="1200" b="0" dirty="0">
                  <a:latin typeface="Avenir Book" panose="02000503020000020003" pitchFamily="2" charset="0"/>
                </a:rPr>
                <a:t>Internet de las Cosas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556B969C-C379-7126-2DF2-8302CC10C27A}"/>
                </a:ext>
              </a:extLst>
            </p:cNvPr>
            <p:cNvSpPr txBox="1"/>
            <p:nvPr/>
          </p:nvSpPr>
          <p:spPr>
            <a:xfrm>
              <a:off x="8569418" y="3155711"/>
              <a:ext cx="17130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C"/>
              </a:defPPr>
              <a:lvl1pPr algn="ctr">
                <a:defRPr b="1">
                  <a:latin typeface="Good Times Rg" panose="020B0605020000020001" pitchFamily="34" charset="77"/>
                </a:defRPr>
              </a:lvl1pPr>
            </a:lstStyle>
            <a:p>
              <a:r>
                <a:rPr lang="es-ES_tradnl" sz="1200" b="0" dirty="0">
                  <a:latin typeface="Avenir Book" panose="02000503020000020003" pitchFamily="2" charset="0"/>
                </a:rPr>
                <a:t>Sistemas Información Integrados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E3054D07-BF13-AC14-8B6F-B74EBD890193}"/>
                </a:ext>
              </a:extLst>
            </p:cNvPr>
            <p:cNvSpPr txBox="1"/>
            <p:nvPr/>
          </p:nvSpPr>
          <p:spPr>
            <a:xfrm>
              <a:off x="8013607" y="4939688"/>
              <a:ext cx="17130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C"/>
              </a:defPPr>
              <a:lvl1pPr algn="ctr">
                <a:defRPr b="1">
                  <a:latin typeface="Good Times Rg" panose="020B0605020000020001" pitchFamily="34" charset="77"/>
                </a:defRPr>
              </a:lvl1pPr>
            </a:lstStyle>
            <a:p>
              <a:r>
                <a:rPr lang="es-ES_tradnl" sz="1200" b="0" dirty="0">
                  <a:latin typeface="Avenir Book" panose="02000503020000020003" pitchFamily="2" charset="0"/>
                </a:rPr>
                <a:t>Seguridad Informática</a:t>
              </a:r>
            </a:p>
            <a:p>
              <a:r>
                <a:rPr lang="es-ES_tradnl" sz="1200" b="0" dirty="0">
                  <a:latin typeface="Avenir Book" panose="02000503020000020003" pitchFamily="2" charset="0"/>
                </a:rPr>
                <a:t>(Ciberseguridad)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4FA7E928-EC65-3A15-BBCE-509BBEEDAD81}"/>
                </a:ext>
              </a:extLst>
            </p:cNvPr>
            <p:cNvSpPr txBox="1"/>
            <p:nvPr/>
          </p:nvSpPr>
          <p:spPr>
            <a:xfrm>
              <a:off x="7108256" y="5860909"/>
              <a:ext cx="13533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C"/>
              </a:defPPr>
              <a:lvl1pPr algn="ctr">
                <a:defRPr b="1">
                  <a:latin typeface="Good Times Rg" panose="020B0605020000020001" pitchFamily="34" charset="77"/>
                </a:defRPr>
              </a:lvl1pPr>
            </a:lstStyle>
            <a:p>
              <a:r>
                <a:rPr lang="es-ES_tradnl" sz="1200" b="0" dirty="0">
                  <a:latin typeface="Avenir Book" panose="02000503020000020003" pitchFamily="2" charset="0"/>
                </a:rPr>
                <a:t>Simulación de Procesos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4B961298-73A4-23DE-2022-F259B9424EAE}"/>
                </a:ext>
              </a:extLst>
            </p:cNvPr>
            <p:cNvSpPr txBox="1"/>
            <p:nvPr/>
          </p:nvSpPr>
          <p:spPr>
            <a:xfrm>
              <a:off x="4113959" y="6114064"/>
              <a:ext cx="17130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C"/>
              </a:defPPr>
              <a:lvl1pPr algn="ctr">
                <a:defRPr b="1">
                  <a:latin typeface="Good Times Rg" panose="020B0605020000020001" pitchFamily="34" charset="77"/>
                </a:defRPr>
              </a:lvl1pPr>
            </a:lstStyle>
            <a:p>
              <a:r>
                <a:rPr lang="es-ES_tradnl" sz="1200" b="0" dirty="0">
                  <a:latin typeface="Avenir Book" panose="02000503020000020003" pitchFamily="2" charset="0"/>
                </a:rPr>
                <a:t>Computación en la Nube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350BBA1C-49F5-6586-1FD1-D2CA852F2A0F}"/>
                </a:ext>
              </a:extLst>
            </p:cNvPr>
            <p:cNvSpPr txBox="1"/>
            <p:nvPr/>
          </p:nvSpPr>
          <p:spPr>
            <a:xfrm>
              <a:off x="2634783" y="5118982"/>
              <a:ext cx="171309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C"/>
              </a:defPPr>
              <a:lvl1pPr algn="ctr">
                <a:defRPr b="1">
                  <a:latin typeface="Good Times Rg" panose="020B0605020000020001" pitchFamily="34" charset="77"/>
                </a:defRPr>
              </a:lvl1pPr>
            </a:lstStyle>
            <a:p>
              <a:r>
                <a:rPr lang="es-ES_tradnl" sz="1200" b="0" dirty="0">
                  <a:latin typeface="Avenir Book" panose="02000503020000020003" pitchFamily="2" charset="0"/>
                </a:rPr>
                <a:t>Modelado 3D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9FE3210D-97DB-6176-1093-9A173E7BB98C}"/>
                </a:ext>
              </a:extLst>
            </p:cNvPr>
            <p:cNvSpPr txBox="1"/>
            <p:nvPr/>
          </p:nvSpPr>
          <p:spPr>
            <a:xfrm>
              <a:off x="2743900" y="1748955"/>
              <a:ext cx="12379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C"/>
              </a:defPPr>
              <a:lvl1pPr algn="ctr">
                <a:defRPr b="1">
                  <a:latin typeface="Good Times Rg" panose="020B0605020000020001" pitchFamily="34" charset="77"/>
                </a:defRPr>
              </a:lvl1pPr>
            </a:lstStyle>
            <a:p>
              <a:r>
                <a:rPr lang="es-ES_tradnl" sz="1200" b="0" dirty="0">
                  <a:latin typeface="Avenir Book" panose="02000503020000020003" pitchFamily="2" charset="0"/>
                </a:rPr>
                <a:t>Realidad Aumentada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0980163F-70DF-03D3-843D-E7B56EDD14EF}"/>
                </a:ext>
              </a:extLst>
            </p:cNvPr>
            <p:cNvSpPr txBox="1"/>
            <p:nvPr/>
          </p:nvSpPr>
          <p:spPr>
            <a:xfrm>
              <a:off x="2403635" y="3411696"/>
              <a:ext cx="123797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C"/>
              </a:defPPr>
              <a:lvl1pPr algn="ctr">
                <a:defRPr b="1">
                  <a:latin typeface="Good Times Rg" panose="020B0605020000020001" pitchFamily="34" charset="77"/>
                </a:defRPr>
              </a:lvl1pPr>
            </a:lstStyle>
            <a:p>
              <a:r>
                <a:rPr lang="es-ES_tradnl" sz="1200" b="0" dirty="0">
                  <a:latin typeface="Avenir Book" panose="02000503020000020003" pitchFamily="2" charset="0"/>
                </a:rPr>
                <a:t>Minería de Datos </a:t>
              </a:r>
            </a:p>
            <a:p>
              <a:r>
                <a:rPr lang="es-ES_tradnl" sz="1200" b="0" dirty="0">
                  <a:latin typeface="Avenir Book" panose="02000503020000020003" pitchFamily="2" charset="0"/>
                </a:rPr>
                <a:t>(Big Data)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DEC35D7A-04F2-AA27-D0DA-EB32624E88B3}"/>
                </a:ext>
              </a:extLst>
            </p:cNvPr>
            <p:cNvSpPr txBox="1"/>
            <p:nvPr/>
          </p:nvSpPr>
          <p:spPr>
            <a:xfrm>
              <a:off x="5405325" y="1410752"/>
              <a:ext cx="123797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C"/>
              </a:defPPr>
              <a:lvl1pPr algn="ctr">
                <a:defRPr b="1">
                  <a:latin typeface="Good Times Rg" panose="020B0605020000020001" pitchFamily="34" charset="77"/>
                </a:defRPr>
              </a:lvl1pPr>
            </a:lstStyle>
            <a:p>
              <a:r>
                <a:rPr lang="es-ES_tradnl" sz="1200" b="0" dirty="0">
                  <a:latin typeface="Avenir Book" panose="02000503020000020003" pitchFamily="2" charset="0"/>
                </a:rPr>
                <a:t>Robots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8170106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CuadroTexto 37">
            <a:extLst>
              <a:ext uri="{FF2B5EF4-FFF2-40B4-BE49-F238E27FC236}">
                <a16:creationId xmlns:a16="http://schemas.microsoft.com/office/drawing/2014/main" id="{20780D1E-5D00-924B-9420-863B299A7D5B}"/>
              </a:ext>
            </a:extLst>
          </p:cNvPr>
          <p:cNvSpPr txBox="1"/>
          <p:nvPr/>
        </p:nvSpPr>
        <p:spPr>
          <a:xfrm>
            <a:off x="964967" y="606117"/>
            <a:ext cx="84497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s-EC"/>
            </a:defPPr>
            <a:lvl1pPr>
              <a:defRPr sz="1200"/>
            </a:lvl1pPr>
          </a:lstStyle>
          <a:p>
            <a:r>
              <a:rPr lang="es-EC" sz="1800" dirty="0"/>
              <a:t>Plataforma CRM Citas Agendadas por Robot, Cliente u Orden de Servicio</a:t>
            </a:r>
          </a:p>
          <a:p>
            <a:endParaRPr lang="es-EC" sz="1800" dirty="0"/>
          </a:p>
        </p:txBody>
      </p:sp>
      <p:sp>
        <p:nvSpPr>
          <p:cNvPr id="55" name="Elipse 25">
            <a:extLst>
              <a:ext uri="{FF2B5EF4-FFF2-40B4-BE49-F238E27FC236}">
                <a16:creationId xmlns:a16="http://schemas.microsoft.com/office/drawing/2014/main" id="{32F7FCE6-3A81-044E-8F54-8D8B08D9F142}"/>
              </a:ext>
            </a:extLst>
          </p:cNvPr>
          <p:cNvSpPr/>
          <p:nvPr/>
        </p:nvSpPr>
        <p:spPr>
          <a:xfrm>
            <a:off x="455398" y="570378"/>
            <a:ext cx="484094" cy="48409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b="1" dirty="0"/>
          </a:p>
        </p:txBody>
      </p:sp>
      <p:pic>
        <p:nvPicPr>
          <p:cNvPr id="56" name="Graphic 55" descr="Single gear">
            <a:extLst>
              <a:ext uri="{FF2B5EF4-FFF2-40B4-BE49-F238E27FC236}">
                <a16:creationId xmlns:a16="http://schemas.microsoft.com/office/drawing/2014/main" id="{B0B2D7D8-2E49-534B-92C1-9B49C00B9E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6779" y="631759"/>
            <a:ext cx="361332" cy="36133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E0D7C89-40F6-D78B-0769-0BD85CFE7A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811" y="1948198"/>
            <a:ext cx="10853082" cy="3384294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5" name="Graphic 24" descr="Robot">
            <a:extLst>
              <a:ext uri="{FF2B5EF4-FFF2-40B4-BE49-F238E27FC236}">
                <a16:creationId xmlns:a16="http://schemas.microsoft.com/office/drawing/2014/main" id="{F1972888-0E06-D661-E2CC-BD4BBCF4AE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479977" y="1977635"/>
            <a:ext cx="712023" cy="712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40786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>
            <a:extLst>
              <a:ext uri="{FF2B5EF4-FFF2-40B4-BE49-F238E27FC236}">
                <a16:creationId xmlns:a16="http://schemas.microsoft.com/office/drawing/2014/main" id="{78DF46AE-3D11-B44B-AF52-27591AEA6E4F}"/>
              </a:ext>
            </a:extLst>
          </p:cNvPr>
          <p:cNvSpPr txBox="1"/>
          <p:nvPr/>
        </p:nvSpPr>
        <p:spPr>
          <a:xfrm>
            <a:off x="837665" y="644546"/>
            <a:ext cx="3713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dirty="0"/>
              <a:t>Plataforma CRM BI Métricas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9CD7C1A-4C7F-CE44-8B82-D267CE48E6F3}"/>
              </a:ext>
            </a:extLst>
          </p:cNvPr>
          <p:cNvGrpSpPr/>
          <p:nvPr/>
        </p:nvGrpSpPr>
        <p:grpSpPr>
          <a:xfrm>
            <a:off x="173665" y="1264881"/>
            <a:ext cx="11844670" cy="5022741"/>
            <a:chOff x="173665" y="1565161"/>
            <a:chExt cx="11844670" cy="5022741"/>
          </a:xfrm>
          <a:effectLst/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496BACDB-CB0A-294D-99A7-9D4C15F871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7215"/>
            <a:stretch/>
          </p:blipFill>
          <p:spPr>
            <a:xfrm>
              <a:off x="173665" y="1565161"/>
              <a:ext cx="11844670" cy="5022741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738F69A5-BC57-AB48-A9EB-B744B95D99A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633" t="44306" r="53129" b="7965"/>
            <a:stretch/>
          </p:blipFill>
          <p:spPr>
            <a:xfrm>
              <a:off x="6687879" y="3657601"/>
              <a:ext cx="5121349" cy="2583712"/>
            </a:xfrm>
            <a:prstGeom prst="rect">
              <a:avLst/>
            </a:prstGeom>
            <a:ln>
              <a:noFill/>
            </a:ln>
            <a:effectLst/>
          </p:spPr>
        </p:pic>
      </p:grpSp>
      <p:sp>
        <p:nvSpPr>
          <p:cNvPr id="11" name="Elipse 25">
            <a:extLst>
              <a:ext uri="{FF2B5EF4-FFF2-40B4-BE49-F238E27FC236}">
                <a16:creationId xmlns:a16="http://schemas.microsoft.com/office/drawing/2014/main" id="{6356A474-0321-DF44-B7F9-BD544A4818EE}"/>
              </a:ext>
            </a:extLst>
          </p:cNvPr>
          <p:cNvSpPr/>
          <p:nvPr/>
        </p:nvSpPr>
        <p:spPr>
          <a:xfrm>
            <a:off x="182374" y="570378"/>
            <a:ext cx="484094" cy="48409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b="1" dirty="0"/>
          </a:p>
        </p:txBody>
      </p:sp>
      <p:pic>
        <p:nvPicPr>
          <p:cNvPr id="12" name="Graphic 11" descr="Single gear">
            <a:extLst>
              <a:ext uri="{FF2B5EF4-FFF2-40B4-BE49-F238E27FC236}">
                <a16:creationId xmlns:a16="http://schemas.microsoft.com/office/drawing/2014/main" id="{61DB124C-5D37-CF4C-9CE7-7A3BA77736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43755" y="631759"/>
            <a:ext cx="361332" cy="361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9167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>
            <a:extLst>
              <a:ext uri="{FF2B5EF4-FFF2-40B4-BE49-F238E27FC236}">
                <a16:creationId xmlns:a16="http://schemas.microsoft.com/office/drawing/2014/main" id="{78DF46AE-3D11-B44B-AF52-27591AEA6E4F}"/>
              </a:ext>
            </a:extLst>
          </p:cNvPr>
          <p:cNvSpPr txBox="1"/>
          <p:nvPr/>
        </p:nvSpPr>
        <p:spPr>
          <a:xfrm>
            <a:off x="863520" y="644546"/>
            <a:ext cx="4722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dirty="0"/>
              <a:t>Plataforma CRM BI Métricas Call Center</a:t>
            </a:r>
          </a:p>
        </p:txBody>
      </p:sp>
      <p:sp>
        <p:nvSpPr>
          <p:cNvPr id="11" name="Elipse 25">
            <a:extLst>
              <a:ext uri="{FF2B5EF4-FFF2-40B4-BE49-F238E27FC236}">
                <a16:creationId xmlns:a16="http://schemas.microsoft.com/office/drawing/2014/main" id="{6356A474-0321-DF44-B7F9-BD544A4818EE}"/>
              </a:ext>
            </a:extLst>
          </p:cNvPr>
          <p:cNvSpPr/>
          <p:nvPr/>
        </p:nvSpPr>
        <p:spPr>
          <a:xfrm>
            <a:off x="208229" y="570378"/>
            <a:ext cx="484094" cy="48409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b="1" dirty="0"/>
          </a:p>
        </p:txBody>
      </p:sp>
      <p:pic>
        <p:nvPicPr>
          <p:cNvPr id="12" name="Graphic 11" descr="Single gear">
            <a:extLst>
              <a:ext uri="{FF2B5EF4-FFF2-40B4-BE49-F238E27FC236}">
                <a16:creationId xmlns:a16="http://schemas.microsoft.com/office/drawing/2014/main" id="{61DB124C-5D37-CF4C-9CE7-7A3BA77736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9610" y="631759"/>
            <a:ext cx="361332" cy="36133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35213F6-E946-6D56-6A34-9F292F4507D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6241"/>
          <a:stretch/>
        </p:blipFill>
        <p:spPr>
          <a:xfrm>
            <a:off x="208229" y="3895735"/>
            <a:ext cx="11207801" cy="270876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8F0E7B2-1371-F33A-ADA5-43259458984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3749" t="39561" r="411" b="-5533"/>
          <a:stretch/>
        </p:blipFill>
        <p:spPr>
          <a:xfrm>
            <a:off x="1397415" y="1114718"/>
            <a:ext cx="9620653" cy="3075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82629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>
            <a:extLst>
              <a:ext uri="{FF2B5EF4-FFF2-40B4-BE49-F238E27FC236}">
                <a16:creationId xmlns:a16="http://schemas.microsoft.com/office/drawing/2014/main" id="{78DF46AE-3D11-B44B-AF52-27591AEA6E4F}"/>
              </a:ext>
            </a:extLst>
          </p:cNvPr>
          <p:cNvSpPr txBox="1"/>
          <p:nvPr/>
        </p:nvSpPr>
        <p:spPr>
          <a:xfrm>
            <a:off x="950150" y="644546"/>
            <a:ext cx="3713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dirty="0"/>
              <a:t>Plataforma CRM BI Métricas</a:t>
            </a:r>
          </a:p>
        </p:txBody>
      </p:sp>
      <p:sp>
        <p:nvSpPr>
          <p:cNvPr id="11" name="Elipse 25">
            <a:extLst>
              <a:ext uri="{FF2B5EF4-FFF2-40B4-BE49-F238E27FC236}">
                <a16:creationId xmlns:a16="http://schemas.microsoft.com/office/drawing/2014/main" id="{6356A474-0321-DF44-B7F9-BD544A4818EE}"/>
              </a:ext>
            </a:extLst>
          </p:cNvPr>
          <p:cNvSpPr/>
          <p:nvPr/>
        </p:nvSpPr>
        <p:spPr>
          <a:xfrm>
            <a:off x="294859" y="570378"/>
            <a:ext cx="484094" cy="48409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b="1" dirty="0"/>
          </a:p>
        </p:txBody>
      </p:sp>
      <p:pic>
        <p:nvPicPr>
          <p:cNvPr id="12" name="Graphic 11" descr="Single gear">
            <a:extLst>
              <a:ext uri="{FF2B5EF4-FFF2-40B4-BE49-F238E27FC236}">
                <a16:creationId xmlns:a16="http://schemas.microsoft.com/office/drawing/2014/main" id="{61DB124C-5D37-CF4C-9CE7-7A3BA77736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6240" y="631759"/>
            <a:ext cx="361332" cy="36133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BBF44CD-6684-8364-25FD-40228A69A8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5304" y="4006529"/>
            <a:ext cx="8700379" cy="220692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843A603-0601-8424-07A9-91BA0D2A316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34429"/>
          <a:stretch/>
        </p:blipFill>
        <p:spPr>
          <a:xfrm>
            <a:off x="1158844" y="1216884"/>
            <a:ext cx="9406550" cy="2340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22520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E7A9AEF-4D44-B740-94A4-B4A65A3B6D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89213" y="183910"/>
            <a:ext cx="8915399" cy="959641"/>
          </a:xfrm>
        </p:spPr>
        <p:txBody>
          <a:bodyPr>
            <a:normAutofit/>
          </a:bodyPr>
          <a:lstStyle/>
          <a:p>
            <a:r>
              <a:rPr lang="es-EC"/>
              <a:t>Ventajas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6757736-7C5B-0542-8C90-DC7B3AF500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89213" y="1311514"/>
            <a:ext cx="8915399" cy="5135586"/>
          </a:xfrm>
        </p:spPr>
        <p:txBody>
          <a:bodyPr>
            <a:normAutofit fontScale="70000" lnSpcReduction="2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dirty="0"/>
              <a:t>Control total de Información del vehículo y garantías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C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dirty="0"/>
              <a:t>Sistema de Rastreo e Inmobilización del vehículo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C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dirty="0"/>
              <a:t>Apertura de Seguros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C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dirty="0"/>
              <a:t>Kilometraje controlado por computador vehículo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C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dirty="0"/>
              <a:t>Consumo de combustible real y robos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C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dirty="0"/>
              <a:t>Servicio de Talleres óptimo envio de DTCS y Alertas de Mantenimiento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C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dirty="0"/>
              <a:t>Aumento de ventas Servicio Talleres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C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dirty="0"/>
              <a:t>Tiempos de instalación de rastreo más cortos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C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dirty="0"/>
              <a:t>Inteligencia Artificial (IA) para el control de Reportes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dirty="0"/>
              <a:t>Control de habitáculo, conducción segura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C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C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E59E0AB-2E0B-684E-A103-95214F2EFA2E}"/>
              </a:ext>
            </a:extLst>
          </p:cNvPr>
          <p:cNvSpPr txBox="1"/>
          <p:nvPr/>
        </p:nvSpPr>
        <p:spPr>
          <a:xfrm>
            <a:off x="7180729" y="1792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25985066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E7A9AEF-4D44-B740-94A4-B4A65A3B6D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89213" y="183910"/>
            <a:ext cx="8915399" cy="959641"/>
          </a:xfrm>
        </p:spPr>
        <p:txBody>
          <a:bodyPr>
            <a:normAutofit/>
          </a:bodyPr>
          <a:lstStyle/>
          <a:p>
            <a:r>
              <a:rPr lang="es-EC"/>
              <a:t>Ventajas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6757736-7C5B-0542-8C90-DC7B3AF500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89213" y="1311514"/>
            <a:ext cx="8915399" cy="5135586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sz="1400" dirty="0"/>
              <a:t>Fidelización de la Marca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C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sz="1400" dirty="0"/>
              <a:t>Mejora servicio Posventa 0 Errores en llamados a Mantenimiento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C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sz="1400" dirty="0"/>
              <a:t>Historial de Mantenimiento Vehículos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C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sz="1400" dirty="0"/>
              <a:t>Retroalimentación fallas más comunes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C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sz="1400" dirty="0"/>
              <a:t>Códigos de falla enviados por Email, Whatsapp o Llamada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C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sz="1400" dirty="0"/>
              <a:t>Planes de Mantenimiento aterrizado a nuestra región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C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sz="1400" dirty="0"/>
              <a:t>Plataforma propia y aplicaciones acorde a la marca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C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sz="1400" dirty="0"/>
              <a:t>Menos costo por servicio de rastreo por IA de ruta.</a:t>
            </a:r>
          </a:p>
          <a:p>
            <a:endParaRPr lang="es-EC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C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C" sz="1400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E59E0AB-2E0B-684E-A103-95214F2EFA2E}"/>
              </a:ext>
            </a:extLst>
          </p:cNvPr>
          <p:cNvSpPr txBox="1"/>
          <p:nvPr/>
        </p:nvSpPr>
        <p:spPr>
          <a:xfrm>
            <a:off x="7180729" y="1792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53187592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E7A9AEF-4D44-B740-94A4-B4A65A3B6D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89213" y="183910"/>
            <a:ext cx="8915399" cy="959641"/>
          </a:xfrm>
        </p:spPr>
        <p:txBody>
          <a:bodyPr>
            <a:normAutofit/>
          </a:bodyPr>
          <a:lstStyle/>
          <a:p>
            <a:r>
              <a:rPr lang="es-EC" dirty="0"/>
              <a:t>Ventajas CRM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6757736-7C5B-0542-8C90-DC7B3AF500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89213" y="1311514"/>
            <a:ext cx="8915399" cy="5135586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sz="1400" dirty="0"/>
              <a:t>Servicio al cliente con Robots de Respuesta automatizada por Whatsapp, Sitio web, Facebook, Twitter, Instagram.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sz="1400" dirty="0"/>
              <a:t>Generación de Citas a traves de planes de mantenimiento robotizado con Plataforma de Rastreo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sz="1400" dirty="0"/>
              <a:t>Generación de Ordenes de Trabajo 0 papeles automatizadas con notificadores via whatsapp y por email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sz="1400" dirty="0"/>
              <a:t>Servicio Post Venta controlado por software CRM, Cotizacion, Seguimiento a clientes, Servicio para talleres, repuestos y vehículos.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sz="1400" dirty="0"/>
              <a:t>Métricas para medición KPIs acorde a los objetivos de la empresa, basados en Inteligencia de Negocio (BI)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sz="1400" dirty="0"/>
              <a:t>Concesionario posee información para ser procesada, administrada y aprovechada,                   el mayor valor de Empresas e Industria 4.0 es la informacion.</a:t>
            </a:r>
          </a:p>
          <a:p>
            <a:endParaRPr lang="es-EC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C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C" sz="1400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E59E0AB-2E0B-684E-A103-95214F2EFA2E}"/>
              </a:ext>
            </a:extLst>
          </p:cNvPr>
          <p:cNvSpPr txBox="1"/>
          <p:nvPr/>
        </p:nvSpPr>
        <p:spPr>
          <a:xfrm>
            <a:off x="7180729" y="1792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13846367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E7A9AEF-4D44-B740-94A4-B4A65A3B6D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89213" y="4068447"/>
            <a:ext cx="8915399" cy="1055605"/>
          </a:xfrm>
        </p:spPr>
        <p:txBody>
          <a:bodyPr/>
          <a:lstStyle/>
          <a:p>
            <a:r>
              <a:rPr lang="es-EC"/>
              <a:t>Fin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E59E0AB-2E0B-684E-A103-95214F2EFA2E}"/>
              </a:ext>
            </a:extLst>
          </p:cNvPr>
          <p:cNvSpPr txBox="1"/>
          <p:nvPr/>
        </p:nvSpPr>
        <p:spPr>
          <a:xfrm>
            <a:off x="7180729" y="1792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9020848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CuadroTexto 9">
            <a:extLst>
              <a:ext uri="{FF2B5EF4-FFF2-40B4-BE49-F238E27FC236}">
                <a16:creationId xmlns:a16="http://schemas.microsoft.com/office/drawing/2014/main" id="{7D4310E2-EF08-7719-0B73-A12AC2405AF3}"/>
              </a:ext>
            </a:extLst>
          </p:cNvPr>
          <p:cNvSpPr txBox="1"/>
          <p:nvPr/>
        </p:nvSpPr>
        <p:spPr>
          <a:xfrm>
            <a:off x="887789" y="193675"/>
            <a:ext cx="43098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b="1" dirty="0"/>
              <a:t>Industria 4.0 Transformación Digital</a:t>
            </a:r>
          </a:p>
        </p:txBody>
      </p:sp>
      <p:sp>
        <p:nvSpPr>
          <p:cNvPr id="34" name="Elipse 25">
            <a:extLst>
              <a:ext uri="{FF2B5EF4-FFF2-40B4-BE49-F238E27FC236}">
                <a16:creationId xmlns:a16="http://schemas.microsoft.com/office/drawing/2014/main" id="{9661A9C7-9F9F-EE12-AE5B-D635A6C8515A}"/>
              </a:ext>
            </a:extLst>
          </p:cNvPr>
          <p:cNvSpPr/>
          <p:nvPr/>
        </p:nvSpPr>
        <p:spPr>
          <a:xfrm>
            <a:off x="242330" y="136294"/>
            <a:ext cx="484094" cy="48409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b="1"/>
              <a:t>1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6E070D9-1B97-EEE4-E8D5-CFC56C70295E}"/>
              </a:ext>
            </a:extLst>
          </p:cNvPr>
          <p:cNvGrpSpPr/>
          <p:nvPr/>
        </p:nvGrpSpPr>
        <p:grpSpPr>
          <a:xfrm>
            <a:off x="3712164" y="292803"/>
            <a:ext cx="5991263" cy="4019450"/>
            <a:chOff x="1731363" y="480036"/>
            <a:chExt cx="9552574" cy="6408681"/>
          </a:xfrm>
        </p:grpSpPr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7ACFB66F-C3B6-00A7-FC77-A9ED0978F76C}"/>
                </a:ext>
              </a:extLst>
            </p:cNvPr>
            <p:cNvSpPr/>
            <p:nvPr/>
          </p:nvSpPr>
          <p:spPr>
            <a:xfrm>
              <a:off x="3487271" y="997091"/>
              <a:ext cx="5082988" cy="5082988"/>
            </a:xfrm>
            <a:prstGeom prst="ellipse">
              <a:avLst/>
            </a:prstGeom>
            <a:noFill/>
            <a:ln>
              <a:solidFill>
                <a:schemeClr val="accent1">
                  <a:lumMod val="40000"/>
                  <a:lumOff val="60000"/>
                  <a:alpha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 sz="1000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7C565FF3-70EF-03A2-DFF0-533399CFE5D1}"/>
                </a:ext>
              </a:extLst>
            </p:cNvPr>
            <p:cNvSpPr/>
            <p:nvPr/>
          </p:nvSpPr>
          <p:spPr>
            <a:xfrm>
              <a:off x="4616823" y="2048435"/>
              <a:ext cx="2958353" cy="295835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 sz="1000"/>
            </a:p>
          </p:txBody>
        </p:sp>
        <p:pic>
          <p:nvPicPr>
            <p:cNvPr id="6" name="Graphic 5" descr="Robot">
              <a:extLst>
                <a:ext uri="{FF2B5EF4-FFF2-40B4-BE49-F238E27FC236}">
                  <a16:creationId xmlns:a16="http://schemas.microsoft.com/office/drawing/2014/main" id="{634207FB-BB4E-6F90-9BC0-396A1B7FCB0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571565" y="480036"/>
              <a:ext cx="914400" cy="914400"/>
            </a:xfrm>
            <a:prstGeom prst="rect">
              <a:avLst/>
            </a:prstGeom>
          </p:spPr>
        </p:pic>
        <p:pic>
          <p:nvPicPr>
            <p:cNvPr id="8" name="Graphic 7" descr="Network">
              <a:extLst>
                <a:ext uri="{FF2B5EF4-FFF2-40B4-BE49-F238E27FC236}">
                  <a16:creationId xmlns:a16="http://schemas.microsoft.com/office/drawing/2014/main" id="{C3AEB61E-040B-D4DC-1DC7-D9BD3B6D6C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268021" y="1116341"/>
              <a:ext cx="914400" cy="914400"/>
            </a:xfrm>
            <a:prstGeom prst="rect">
              <a:avLst/>
            </a:prstGeom>
          </p:spPr>
        </p:pic>
        <p:pic>
          <p:nvPicPr>
            <p:cNvPr id="10" name="Graphic 9" descr="Internet">
              <a:extLst>
                <a:ext uri="{FF2B5EF4-FFF2-40B4-BE49-F238E27FC236}">
                  <a16:creationId xmlns:a16="http://schemas.microsoft.com/office/drawing/2014/main" id="{8D5F708B-CA17-D13A-982E-F163AC4304B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8022235" y="2359958"/>
              <a:ext cx="914400" cy="914400"/>
            </a:xfrm>
            <a:prstGeom prst="rect">
              <a:avLst/>
            </a:prstGeom>
          </p:spPr>
        </p:pic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9A757FFE-0B12-94B6-EF1C-F798659EF19B}"/>
                </a:ext>
              </a:extLst>
            </p:cNvPr>
            <p:cNvGrpSpPr/>
            <p:nvPr/>
          </p:nvGrpSpPr>
          <p:grpSpPr>
            <a:xfrm>
              <a:off x="7857536" y="4214301"/>
              <a:ext cx="1101479" cy="630350"/>
              <a:chOff x="8323731" y="4214301"/>
              <a:chExt cx="1101479" cy="630350"/>
            </a:xfrm>
          </p:grpSpPr>
          <p:pic>
            <p:nvPicPr>
              <p:cNvPr id="45" name="Graphic 44" descr="Server">
                <a:extLst>
                  <a:ext uri="{FF2B5EF4-FFF2-40B4-BE49-F238E27FC236}">
                    <a16:creationId xmlns:a16="http://schemas.microsoft.com/office/drawing/2014/main" id="{6F6054BA-60FD-0262-810D-882EF6B7D1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8812306" y="4231747"/>
                <a:ext cx="612904" cy="612904"/>
              </a:xfrm>
              <a:prstGeom prst="rect">
                <a:avLst/>
              </a:prstGeom>
            </p:spPr>
          </p:pic>
          <p:pic>
            <p:nvPicPr>
              <p:cNvPr id="15" name="Graphic 14" descr="Unlock">
                <a:extLst>
                  <a:ext uri="{FF2B5EF4-FFF2-40B4-BE49-F238E27FC236}">
                    <a16:creationId xmlns:a16="http://schemas.microsoft.com/office/drawing/2014/main" id="{CFAD953C-439B-B397-9945-596E53F2717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8323731" y="4214301"/>
                <a:ext cx="612904" cy="612904"/>
              </a:xfrm>
              <a:prstGeom prst="rect">
                <a:avLst/>
              </a:prstGeom>
            </p:spPr>
          </p:pic>
        </p:grpSp>
        <p:pic>
          <p:nvPicPr>
            <p:cNvPr id="20" name="Graphic 19" descr="Gears">
              <a:extLst>
                <a:ext uri="{FF2B5EF4-FFF2-40B4-BE49-F238E27FC236}">
                  <a16:creationId xmlns:a16="http://schemas.microsoft.com/office/drawing/2014/main" id="{BCBB0311-0451-AD86-DEEF-7CA1EB7F725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6660779" y="5378823"/>
              <a:ext cx="914400" cy="914400"/>
            </a:xfrm>
            <a:prstGeom prst="rect">
              <a:avLst/>
            </a:prstGeom>
          </p:spPr>
        </p:pic>
        <p:pic>
          <p:nvPicPr>
            <p:cNvPr id="22" name="Graphic 21" descr="Cloud">
              <a:extLst>
                <a:ext uri="{FF2B5EF4-FFF2-40B4-BE49-F238E27FC236}">
                  <a16:creationId xmlns:a16="http://schemas.microsoft.com/office/drawing/2014/main" id="{1343E9C9-C484-D491-798A-D81E57369020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4551974" y="5351697"/>
              <a:ext cx="914400" cy="914400"/>
            </a:xfrm>
            <a:prstGeom prst="rect">
              <a:avLst/>
            </a:prstGeom>
          </p:spPr>
        </p:pic>
        <p:pic>
          <p:nvPicPr>
            <p:cNvPr id="24" name="Graphic 23" descr="Box">
              <a:extLst>
                <a:ext uri="{FF2B5EF4-FFF2-40B4-BE49-F238E27FC236}">
                  <a16:creationId xmlns:a16="http://schemas.microsoft.com/office/drawing/2014/main" id="{BDB3732A-0DE8-B4DF-155F-7035D6D8CE7B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3184713" y="4271566"/>
              <a:ext cx="914400" cy="914400"/>
            </a:xfrm>
            <a:prstGeom prst="rect">
              <a:avLst/>
            </a:prstGeom>
          </p:spPr>
        </p:pic>
        <p:pic>
          <p:nvPicPr>
            <p:cNvPr id="26" name="Graphic 25" descr="Pie chart">
              <a:extLst>
                <a:ext uri="{FF2B5EF4-FFF2-40B4-BE49-F238E27FC236}">
                  <a16:creationId xmlns:a16="http://schemas.microsoft.com/office/drawing/2014/main" id="{E56F9CFA-3495-D0BF-13A4-5A7D1E721CFB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3054865" y="2570746"/>
              <a:ext cx="914400" cy="914400"/>
            </a:xfrm>
            <a:prstGeom prst="rect">
              <a:avLst/>
            </a:prstGeom>
          </p:spPr>
        </p:pic>
        <p:pic>
          <p:nvPicPr>
            <p:cNvPr id="28" name="Graphic 27" descr="Sunglasses">
              <a:extLst>
                <a:ext uri="{FF2B5EF4-FFF2-40B4-BE49-F238E27FC236}">
                  <a16:creationId xmlns:a16="http://schemas.microsoft.com/office/drawing/2014/main" id="{AB7AED37-B98D-F027-69E1-B4873008BA99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>
              <a:off x="3621740" y="1234771"/>
              <a:ext cx="914400" cy="914400"/>
            </a:xfrm>
            <a:prstGeom prst="rect">
              <a:avLst/>
            </a:prstGeom>
          </p:spPr>
        </p:pic>
        <p:pic>
          <p:nvPicPr>
            <p:cNvPr id="30" name="Graphic 29" descr="Factory">
              <a:extLst>
                <a:ext uri="{FF2B5EF4-FFF2-40B4-BE49-F238E27FC236}">
                  <a16:creationId xmlns:a16="http://schemas.microsoft.com/office/drawing/2014/main" id="{97D5FB03-8FE7-A4C6-E7E5-D4754F4D37F7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p:blipFill>
          <p:spPr>
            <a:xfrm>
              <a:off x="5620870" y="2971800"/>
              <a:ext cx="914400" cy="914400"/>
            </a:xfrm>
            <a:prstGeom prst="rect">
              <a:avLst/>
            </a:prstGeom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5C7FF695-B035-1D36-8A88-2D67A6341E8B}"/>
                </a:ext>
              </a:extLst>
            </p:cNvPr>
            <p:cNvSpPr txBox="1"/>
            <p:nvPr/>
          </p:nvSpPr>
          <p:spPr>
            <a:xfrm>
              <a:off x="4888119" y="3844969"/>
              <a:ext cx="2379901" cy="7746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sz="1000" b="1" dirty="0">
                  <a:solidFill>
                    <a:srgbClr val="0070C0"/>
                  </a:solidFill>
                  <a:latin typeface="Good Times Rg" panose="020B0605020000020001" pitchFamily="34" charset="77"/>
                </a:rPr>
                <a:t>Industria 4.0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DBED9791-6BFE-7A43-9461-F4ADED83FEA0}"/>
                </a:ext>
              </a:extLst>
            </p:cNvPr>
            <p:cNvSpPr txBox="1"/>
            <p:nvPr/>
          </p:nvSpPr>
          <p:spPr>
            <a:xfrm>
              <a:off x="7943067" y="1551029"/>
              <a:ext cx="1838603" cy="7746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C"/>
              </a:defPPr>
              <a:lvl1pPr algn="ctr">
                <a:defRPr b="1">
                  <a:latin typeface="Good Times Rg" panose="020B0605020000020001" pitchFamily="34" charset="77"/>
                </a:defRPr>
              </a:lvl1pPr>
            </a:lstStyle>
            <a:p>
              <a:r>
                <a:rPr lang="es-ES_tradnl" sz="1000" b="0" dirty="0">
                  <a:latin typeface="Avenir Book" panose="02000503020000020003" pitchFamily="2" charset="0"/>
                </a:rPr>
                <a:t>Internet de las Cosas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556B969C-C379-7126-2DF2-8302CC10C27A}"/>
                </a:ext>
              </a:extLst>
            </p:cNvPr>
            <p:cNvSpPr txBox="1"/>
            <p:nvPr/>
          </p:nvSpPr>
          <p:spPr>
            <a:xfrm>
              <a:off x="8569419" y="3155712"/>
              <a:ext cx="2714518" cy="7746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C"/>
              </a:defPPr>
              <a:lvl1pPr algn="ctr">
                <a:defRPr b="1">
                  <a:latin typeface="Good Times Rg" panose="020B0605020000020001" pitchFamily="34" charset="77"/>
                </a:defRPr>
              </a:lvl1pPr>
            </a:lstStyle>
            <a:p>
              <a:r>
                <a:rPr lang="es-ES_tradnl" sz="1000" b="0" dirty="0">
                  <a:latin typeface="Avenir Book" panose="02000503020000020003" pitchFamily="2" charset="0"/>
                </a:rPr>
                <a:t>Sistemas Información Integrados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E3054D07-BF13-AC14-8B6F-B74EBD890193}"/>
                </a:ext>
              </a:extLst>
            </p:cNvPr>
            <p:cNvSpPr txBox="1"/>
            <p:nvPr/>
          </p:nvSpPr>
          <p:spPr>
            <a:xfrm>
              <a:off x="8013607" y="4939687"/>
              <a:ext cx="2958354" cy="7746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C"/>
              </a:defPPr>
              <a:lvl1pPr algn="ctr">
                <a:defRPr b="1">
                  <a:latin typeface="Good Times Rg" panose="020B0605020000020001" pitchFamily="34" charset="77"/>
                </a:defRPr>
              </a:lvl1pPr>
            </a:lstStyle>
            <a:p>
              <a:r>
                <a:rPr lang="es-ES_tradnl" sz="1000" b="0" dirty="0">
                  <a:latin typeface="Avenir Book" panose="02000503020000020003" pitchFamily="2" charset="0"/>
                </a:rPr>
                <a:t>Seguridad Informática</a:t>
              </a:r>
            </a:p>
            <a:p>
              <a:r>
                <a:rPr lang="es-ES_tradnl" sz="1000" b="0" dirty="0">
                  <a:latin typeface="Avenir Book" panose="02000503020000020003" pitchFamily="2" charset="0"/>
                </a:rPr>
                <a:t>(Ciberseguridad)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4FA7E928-EC65-3A15-BBCE-509BBEEDAD81}"/>
                </a:ext>
              </a:extLst>
            </p:cNvPr>
            <p:cNvSpPr txBox="1"/>
            <p:nvPr/>
          </p:nvSpPr>
          <p:spPr>
            <a:xfrm>
              <a:off x="7108257" y="5860909"/>
              <a:ext cx="2086393" cy="7746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C"/>
              </a:defPPr>
              <a:lvl1pPr algn="ctr">
                <a:defRPr b="1">
                  <a:latin typeface="Good Times Rg" panose="020B0605020000020001" pitchFamily="34" charset="77"/>
                </a:defRPr>
              </a:lvl1pPr>
            </a:lstStyle>
            <a:p>
              <a:r>
                <a:rPr lang="es-ES_tradnl" sz="1000" b="0" dirty="0">
                  <a:latin typeface="Avenir Book" panose="02000503020000020003" pitchFamily="2" charset="0"/>
                </a:rPr>
                <a:t>Simulación de Procesos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4B961298-73A4-23DE-2022-F259B9424EAE}"/>
                </a:ext>
              </a:extLst>
            </p:cNvPr>
            <p:cNvSpPr txBox="1"/>
            <p:nvPr/>
          </p:nvSpPr>
          <p:spPr>
            <a:xfrm>
              <a:off x="3981871" y="6114064"/>
              <a:ext cx="2086394" cy="7746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C"/>
              </a:defPPr>
              <a:lvl1pPr algn="ctr">
                <a:defRPr b="1">
                  <a:latin typeface="Good Times Rg" panose="020B0605020000020001" pitchFamily="34" charset="77"/>
                </a:defRPr>
              </a:lvl1pPr>
            </a:lstStyle>
            <a:p>
              <a:r>
                <a:rPr lang="es-ES_tradnl" sz="1000" b="0" dirty="0">
                  <a:latin typeface="Avenir Book" panose="02000503020000020003" pitchFamily="2" charset="0"/>
                </a:rPr>
                <a:t>Computación en la Nube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350BBA1C-49F5-6586-1FD1-D2CA852F2A0F}"/>
                </a:ext>
              </a:extLst>
            </p:cNvPr>
            <p:cNvSpPr txBox="1"/>
            <p:nvPr/>
          </p:nvSpPr>
          <p:spPr>
            <a:xfrm>
              <a:off x="2634782" y="5118982"/>
              <a:ext cx="1713099" cy="7746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C"/>
              </a:defPPr>
              <a:lvl1pPr algn="ctr">
                <a:defRPr b="1">
                  <a:latin typeface="Good Times Rg" panose="020B0605020000020001" pitchFamily="34" charset="77"/>
                </a:defRPr>
              </a:lvl1pPr>
            </a:lstStyle>
            <a:p>
              <a:r>
                <a:rPr lang="es-ES_tradnl" sz="1000" b="0" dirty="0">
                  <a:latin typeface="Avenir Book" panose="02000503020000020003" pitchFamily="2" charset="0"/>
                </a:rPr>
                <a:t>Modelado 3D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9FE3210D-97DB-6176-1093-9A173E7BB98C}"/>
                </a:ext>
              </a:extLst>
            </p:cNvPr>
            <p:cNvSpPr txBox="1"/>
            <p:nvPr/>
          </p:nvSpPr>
          <p:spPr>
            <a:xfrm>
              <a:off x="2275860" y="1748955"/>
              <a:ext cx="1706011" cy="7746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C"/>
              </a:defPPr>
              <a:lvl1pPr algn="ctr">
                <a:defRPr b="1">
                  <a:latin typeface="Good Times Rg" panose="020B0605020000020001" pitchFamily="34" charset="77"/>
                </a:defRPr>
              </a:lvl1pPr>
            </a:lstStyle>
            <a:p>
              <a:r>
                <a:rPr lang="es-ES_tradnl" sz="1000" b="0" dirty="0">
                  <a:latin typeface="Avenir Book" panose="02000503020000020003" pitchFamily="2" charset="0"/>
                </a:rPr>
                <a:t>Realidad Aumentada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0980163F-70DF-03D3-843D-E7B56EDD14EF}"/>
                </a:ext>
              </a:extLst>
            </p:cNvPr>
            <p:cNvSpPr txBox="1"/>
            <p:nvPr/>
          </p:nvSpPr>
          <p:spPr>
            <a:xfrm>
              <a:off x="1731363" y="3411695"/>
              <a:ext cx="1910242" cy="107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C"/>
              </a:defPPr>
              <a:lvl1pPr algn="ctr">
                <a:defRPr b="1">
                  <a:latin typeface="Good Times Rg" panose="020B0605020000020001" pitchFamily="34" charset="77"/>
                </a:defRPr>
              </a:lvl1pPr>
            </a:lstStyle>
            <a:p>
              <a:r>
                <a:rPr lang="es-ES_tradnl" sz="1000" b="0" dirty="0">
                  <a:latin typeface="Avenir Book" panose="02000503020000020003" pitchFamily="2" charset="0"/>
                </a:rPr>
                <a:t>Minería de Datos </a:t>
              </a:r>
            </a:p>
            <a:p>
              <a:r>
                <a:rPr lang="es-ES_tradnl" sz="1000" b="0" dirty="0">
                  <a:latin typeface="Avenir Book" panose="02000503020000020003" pitchFamily="2" charset="0"/>
                </a:rPr>
                <a:t>(Big Data)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DEC35D7A-04F2-AA27-D0DA-EB32624E88B3}"/>
                </a:ext>
              </a:extLst>
            </p:cNvPr>
            <p:cNvSpPr txBox="1"/>
            <p:nvPr/>
          </p:nvSpPr>
          <p:spPr>
            <a:xfrm>
              <a:off x="5405325" y="1410753"/>
              <a:ext cx="1237970" cy="4767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C"/>
              </a:defPPr>
              <a:lvl1pPr algn="ctr">
                <a:defRPr b="1">
                  <a:latin typeface="Good Times Rg" panose="020B0605020000020001" pitchFamily="34" charset="77"/>
                </a:defRPr>
              </a:lvl1pPr>
            </a:lstStyle>
            <a:p>
              <a:r>
                <a:rPr lang="es-ES_tradnl" sz="1000" b="0" dirty="0">
                  <a:latin typeface="Avenir Book" panose="02000503020000020003" pitchFamily="2" charset="0"/>
                </a:rPr>
                <a:t>Robots </a:t>
              </a: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DAD88411-5EAA-5ED4-2E10-1E8BD605CAE3}"/>
              </a:ext>
            </a:extLst>
          </p:cNvPr>
          <p:cNvSpPr txBox="1"/>
          <p:nvPr/>
        </p:nvSpPr>
        <p:spPr>
          <a:xfrm>
            <a:off x="1274617" y="5446180"/>
            <a:ext cx="372523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i="0" dirty="0" err="1">
                <a:effectLst/>
                <a:latin typeface="-apple-system"/>
              </a:rPr>
              <a:t>Uso</a:t>
            </a:r>
            <a:r>
              <a:rPr lang="en-US" i="0" dirty="0">
                <a:effectLst/>
                <a:latin typeface="-apple-system"/>
              </a:rPr>
              <a:t> de </a:t>
            </a:r>
            <a:r>
              <a:rPr lang="en-US" dirty="0" err="1">
                <a:latin typeface="-apple-system"/>
              </a:rPr>
              <a:t>P</a:t>
            </a:r>
            <a:r>
              <a:rPr lang="en-US" i="0" dirty="0" err="1">
                <a:effectLst/>
                <a:latin typeface="-apple-system"/>
              </a:rPr>
              <a:t>lataformas</a:t>
            </a:r>
            <a:r>
              <a:rPr lang="en-US" i="0" dirty="0">
                <a:effectLst/>
                <a:latin typeface="-apple-system"/>
              </a:rPr>
              <a:t> </a:t>
            </a:r>
            <a:r>
              <a:rPr lang="en-US" i="0" dirty="0" err="1">
                <a:effectLst/>
                <a:latin typeface="-apple-system"/>
              </a:rPr>
              <a:t>Conectadas</a:t>
            </a:r>
            <a:r>
              <a:rPr lang="en-US" i="0" dirty="0">
                <a:effectLst/>
                <a:latin typeface="-apple-system"/>
              </a:rPr>
              <a:t> para</a:t>
            </a:r>
          </a:p>
          <a:p>
            <a:pPr algn="ctr"/>
            <a:r>
              <a:rPr lang="en-US" dirty="0" err="1">
                <a:latin typeface="-apple-system"/>
              </a:rPr>
              <a:t>Digitalización</a:t>
            </a:r>
            <a:r>
              <a:rPr lang="en-US" dirty="0">
                <a:latin typeface="-apple-system"/>
              </a:rPr>
              <a:t> de </a:t>
            </a:r>
            <a:r>
              <a:rPr lang="en-US" dirty="0" err="1">
                <a:latin typeface="-apple-system"/>
              </a:rPr>
              <a:t>procesos</a:t>
            </a:r>
            <a:r>
              <a:rPr lang="en-US" dirty="0">
                <a:latin typeface="-apple-system"/>
              </a:rPr>
              <a:t> </a:t>
            </a:r>
            <a:endParaRPr lang="es-ES_tradnl" dirty="0"/>
          </a:p>
        </p:txBody>
      </p:sp>
      <p:sp>
        <p:nvSpPr>
          <p:cNvPr id="4" name="Down Arrow 3">
            <a:extLst>
              <a:ext uri="{FF2B5EF4-FFF2-40B4-BE49-F238E27FC236}">
                <a16:creationId xmlns:a16="http://schemas.microsoft.com/office/drawing/2014/main" id="{42C652F5-08ED-A6FD-A94D-9CF5E5F28FDC}"/>
              </a:ext>
            </a:extLst>
          </p:cNvPr>
          <p:cNvSpPr/>
          <p:nvPr/>
        </p:nvSpPr>
        <p:spPr>
          <a:xfrm>
            <a:off x="6119000" y="4306329"/>
            <a:ext cx="606118" cy="4722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pic>
        <p:nvPicPr>
          <p:cNvPr id="7" name="Graphic 6" descr="Server">
            <a:extLst>
              <a:ext uri="{FF2B5EF4-FFF2-40B4-BE49-F238E27FC236}">
                <a16:creationId xmlns:a16="http://schemas.microsoft.com/office/drawing/2014/main" id="{9777F350-7918-A137-2CB7-B60146AA0956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2579178" y="4372723"/>
            <a:ext cx="1116112" cy="1116112"/>
          </a:xfrm>
          <a:prstGeom prst="rect">
            <a:avLst/>
          </a:prstGeom>
        </p:spPr>
      </p:pic>
      <p:pic>
        <p:nvPicPr>
          <p:cNvPr id="11" name="Graphic 10" descr="Syncing cloud">
            <a:extLst>
              <a:ext uri="{FF2B5EF4-FFF2-40B4-BE49-F238E27FC236}">
                <a16:creationId xmlns:a16="http://schemas.microsoft.com/office/drawing/2014/main" id="{68873DDA-A315-F0CE-6613-AF7D7C65992E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5149139" y="4340606"/>
            <a:ext cx="2877257" cy="2877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576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6E59E0AB-2E0B-684E-A103-95214F2EFA2E}"/>
              </a:ext>
            </a:extLst>
          </p:cNvPr>
          <p:cNvSpPr txBox="1"/>
          <p:nvPr/>
        </p:nvSpPr>
        <p:spPr>
          <a:xfrm>
            <a:off x="7180729" y="1792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C"/>
          </a:p>
        </p:txBody>
      </p:sp>
      <p:sp>
        <p:nvSpPr>
          <p:cNvPr id="18" name="Subtítulo 2">
            <a:extLst>
              <a:ext uri="{FF2B5EF4-FFF2-40B4-BE49-F238E27FC236}">
                <a16:creationId xmlns:a16="http://schemas.microsoft.com/office/drawing/2014/main" id="{0060F9E1-0C37-9543-B0A7-94407ABC95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35926" y="3205974"/>
            <a:ext cx="5774981" cy="3194825"/>
          </a:xfrm>
        </p:spPr>
        <p:txBody>
          <a:bodyPr>
            <a:normAutofit lnSpcReduction="10000"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C" sz="2400" dirty="0"/>
              <a:t>Finanzas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C" sz="2400" dirty="0"/>
              <a:t>Comunicación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C" sz="2400" dirty="0"/>
              <a:t>Salud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C" sz="2400" b="1" dirty="0"/>
              <a:t>Transporte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C" sz="2400" b="1" dirty="0"/>
              <a:t>Logística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C" sz="2400" dirty="0"/>
              <a:t>Educación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C" sz="2400" dirty="0"/>
              <a:t>Etc…</a:t>
            </a:r>
          </a:p>
        </p:txBody>
      </p:sp>
      <p:sp>
        <p:nvSpPr>
          <p:cNvPr id="13" name="Título 1">
            <a:extLst>
              <a:ext uri="{FF2B5EF4-FFF2-40B4-BE49-F238E27FC236}">
                <a16:creationId xmlns:a16="http://schemas.microsoft.com/office/drawing/2014/main" id="{CF68AD59-BD45-2B44-973A-F23C084F6E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9621" y="548626"/>
            <a:ext cx="8915399" cy="2262781"/>
          </a:xfrm>
        </p:spPr>
        <p:txBody>
          <a:bodyPr/>
          <a:lstStyle/>
          <a:p>
            <a:r>
              <a:rPr lang="es-EC" dirty="0"/>
              <a:t>Sectores</a:t>
            </a:r>
          </a:p>
        </p:txBody>
      </p:sp>
    </p:spTree>
    <p:extLst>
      <p:ext uri="{BB962C8B-B14F-4D97-AF65-F5344CB8AC3E}">
        <p14:creationId xmlns:p14="http://schemas.microsoft.com/office/powerpoint/2010/main" val="3479989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rapezoid 38">
            <a:extLst>
              <a:ext uri="{FF2B5EF4-FFF2-40B4-BE49-F238E27FC236}">
                <a16:creationId xmlns:a16="http://schemas.microsoft.com/office/drawing/2014/main" id="{C4D54C21-46B5-B60E-B747-C2E10DEF4F21}"/>
              </a:ext>
            </a:extLst>
          </p:cNvPr>
          <p:cNvSpPr/>
          <p:nvPr/>
        </p:nvSpPr>
        <p:spPr>
          <a:xfrm>
            <a:off x="2272144" y="5591774"/>
            <a:ext cx="8164809" cy="892154"/>
          </a:xfrm>
          <a:prstGeom prst="trapezoid">
            <a:avLst>
              <a:gd name="adj" fmla="val 63495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E59E0AB-2E0B-684E-A103-95214F2EFA2E}"/>
              </a:ext>
            </a:extLst>
          </p:cNvPr>
          <p:cNvSpPr txBox="1"/>
          <p:nvPr/>
        </p:nvSpPr>
        <p:spPr>
          <a:xfrm>
            <a:off x="7180729" y="1792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C"/>
          </a:p>
        </p:txBody>
      </p:sp>
      <p:sp>
        <p:nvSpPr>
          <p:cNvPr id="13" name="Título 1">
            <a:extLst>
              <a:ext uri="{FF2B5EF4-FFF2-40B4-BE49-F238E27FC236}">
                <a16:creationId xmlns:a16="http://schemas.microsoft.com/office/drawing/2014/main" id="{CF68AD59-BD45-2B44-973A-F23C084F6E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24283" y="1010352"/>
            <a:ext cx="5142408" cy="864538"/>
          </a:xfrm>
        </p:spPr>
        <p:txBody>
          <a:bodyPr>
            <a:normAutofit fontScale="90000"/>
          </a:bodyPr>
          <a:lstStyle/>
          <a:p>
            <a:r>
              <a:rPr lang="es-EC" dirty="0"/>
              <a:t>La </a:t>
            </a:r>
            <a:r>
              <a:rPr lang="es-EC" b="1" dirty="0"/>
              <a:t>Información</a:t>
            </a:r>
            <a:r>
              <a:rPr lang="es-EC" dirty="0"/>
              <a:t> es la base</a:t>
            </a:r>
          </a:p>
        </p:txBody>
      </p:sp>
      <p:sp>
        <p:nvSpPr>
          <p:cNvPr id="2" name="Triangle 1">
            <a:extLst>
              <a:ext uri="{FF2B5EF4-FFF2-40B4-BE49-F238E27FC236}">
                <a16:creationId xmlns:a16="http://schemas.microsoft.com/office/drawing/2014/main" id="{879486D4-205D-2BE2-A773-B1F843F04666}"/>
              </a:ext>
            </a:extLst>
          </p:cNvPr>
          <p:cNvSpPr/>
          <p:nvPr/>
        </p:nvSpPr>
        <p:spPr>
          <a:xfrm>
            <a:off x="2272145" y="179293"/>
            <a:ext cx="8164810" cy="6304634"/>
          </a:xfrm>
          <a:prstGeom prst="triangle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1000" dirty="0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A84ED5E-7383-5B0A-C78D-259F8052675C}"/>
              </a:ext>
            </a:extLst>
          </p:cNvPr>
          <p:cNvSpPr txBox="1"/>
          <p:nvPr/>
        </p:nvSpPr>
        <p:spPr>
          <a:xfrm>
            <a:off x="3366654" y="1169152"/>
            <a:ext cx="5967828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_tradnl" sz="1200" dirty="0">
                <a:solidFill>
                  <a:schemeClr val="tx1"/>
                </a:solidFill>
              </a:rPr>
              <a:t>Capacidad </a:t>
            </a:r>
          </a:p>
          <a:p>
            <a:pPr algn="ctr"/>
            <a:r>
              <a:rPr lang="es-ES_tradnl" sz="1200" dirty="0">
                <a:solidFill>
                  <a:schemeClr val="tx1"/>
                </a:solidFill>
              </a:rPr>
              <a:t>de adaptación </a:t>
            </a:r>
          </a:p>
          <a:p>
            <a:pPr algn="ctr"/>
            <a:r>
              <a:rPr lang="es-ES_tradnl" sz="1200" dirty="0">
                <a:solidFill>
                  <a:schemeClr val="tx1"/>
                </a:solidFill>
              </a:rPr>
              <a:t>constante </a:t>
            </a:r>
          </a:p>
          <a:p>
            <a:pPr algn="ctr"/>
            <a:r>
              <a:rPr lang="es-ES_tradnl" sz="1200" dirty="0">
                <a:solidFill>
                  <a:schemeClr val="tx1"/>
                </a:solidFill>
              </a:rPr>
              <a:t>a la demanda</a:t>
            </a:r>
          </a:p>
          <a:p>
            <a:pPr algn="ctr"/>
            <a:endParaRPr lang="es-ES_tradnl" sz="1200" dirty="0">
              <a:solidFill>
                <a:schemeClr val="tx1"/>
              </a:solidFill>
            </a:endParaRPr>
          </a:p>
          <a:p>
            <a:pPr algn="ctr"/>
            <a:endParaRPr lang="es-ES_tradnl" sz="1200" dirty="0">
              <a:solidFill>
                <a:schemeClr val="tx1"/>
              </a:solidFill>
            </a:endParaRPr>
          </a:p>
          <a:p>
            <a:pPr algn="ctr"/>
            <a:r>
              <a:rPr lang="es-ES_tradnl" sz="1200" dirty="0">
                <a:solidFill>
                  <a:schemeClr val="tx1"/>
                </a:solidFill>
              </a:rPr>
              <a:t>Servir al cliente de una </a:t>
            </a:r>
          </a:p>
          <a:p>
            <a:pPr algn="ctr"/>
            <a:r>
              <a:rPr lang="es-ES_tradnl" sz="1200" dirty="0">
                <a:solidFill>
                  <a:schemeClr val="tx1"/>
                </a:solidFill>
              </a:rPr>
              <a:t>forma más personalizada</a:t>
            </a:r>
          </a:p>
          <a:p>
            <a:pPr algn="ctr"/>
            <a:endParaRPr lang="es-ES_tradnl" sz="1200" dirty="0">
              <a:solidFill>
                <a:schemeClr val="tx1"/>
              </a:solidFill>
            </a:endParaRPr>
          </a:p>
          <a:p>
            <a:pPr algn="ctr"/>
            <a:endParaRPr lang="es-ES_tradnl" sz="1200" dirty="0">
              <a:solidFill>
                <a:schemeClr val="tx1"/>
              </a:solidFill>
            </a:endParaRPr>
          </a:p>
          <a:p>
            <a:pPr algn="ctr"/>
            <a:r>
              <a:rPr lang="es-ES_tradnl" sz="1200" dirty="0">
                <a:solidFill>
                  <a:schemeClr val="tx1"/>
                </a:solidFill>
              </a:rPr>
              <a:t>Aportar un servicio post venta </a:t>
            </a:r>
          </a:p>
          <a:p>
            <a:pPr algn="ctr"/>
            <a:r>
              <a:rPr lang="es-ES_tradnl" sz="1200" dirty="0">
                <a:solidFill>
                  <a:schemeClr val="tx1"/>
                </a:solidFill>
              </a:rPr>
              <a:t>uno a uno con el cliente</a:t>
            </a:r>
          </a:p>
          <a:p>
            <a:pPr algn="ctr"/>
            <a:endParaRPr lang="es-ES_tradnl" sz="1200" dirty="0">
              <a:solidFill>
                <a:schemeClr val="tx1"/>
              </a:solidFill>
            </a:endParaRPr>
          </a:p>
          <a:p>
            <a:pPr algn="ctr"/>
            <a:endParaRPr lang="es-ES_tradnl" sz="1200" dirty="0">
              <a:solidFill>
                <a:schemeClr val="tx1"/>
              </a:solidFill>
            </a:endParaRPr>
          </a:p>
          <a:p>
            <a:pPr algn="ctr"/>
            <a:r>
              <a:rPr lang="es-ES_tradnl" sz="1200" dirty="0">
                <a:solidFill>
                  <a:schemeClr val="tx1"/>
                </a:solidFill>
              </a:rPr>
              <a:t>Diseñar, producir y vender </a:t>
            </a:r>
          </a:p>
          <a:p>
            <a:pPr algn="ctr"/>
            <a:r>
              <a:rPr lang="es-ES_tradnl" sz="1200" dirty="0">
                <a:solidFill>
                  <a:schemeClr val="tx1"/>
                </a:solidFill>
              </a:rPr>
              <a:t>productos en menos tiempo</a:t>
            </a:r>
          </a:p>
          <a:p>
            <a:pPr algn="ctr"/>
            <a:endParaRPr lang="es-ES_tradnl" sz="1200" dirty="0">
              <a:solidFill>
                <a:schemeClr val="tx1"/>
              </a:solidFill>
            </a:endParaRPr>
          </a:p>
          <a:p>
            <a:pPr algn="ctr"/>
            <a:endParaRPr lang="es-ES_tradnl" sz="1200" dirty="0">
              <a:solidFill>
                <a:schemeClr val="tx1"/>
              </a:solidFill>
            </a:endParaRPr>
          </a:p>
          <a:p>
            <a:pPr algn="ctr"/>
            <a:r>
              <a:rPr lang="es-ES_tradnl" sz="1200" dirty="0">
                <a:solidFill>
                  <a:schemeClr val="tx1"/>
                </a:solidFill>
              </a:rPr>
              <a:t>Añadir servicios a los productos físicos</a:t>
            </a:r>
          </a:p>
          <a:p>
            <a:pPr algn="ctr"/>
            <a:endParaRPr lang="es-ES_tradnl" sz="1200" dirty="0">
              <a:solidFill>
                <a:schemeClr val="tx1"/>
              </a:solidFill>
            </a:endParaRPr>
          </a:p>
          <a:p>
            <a:pPr algn="ctr"/>
            <a:endParaRPr lang="es-ES_tradnl" sz="1200" dirty="0">
              <a:solidFill>
                <a:schemeClr val="tx1"/>
              </a:solidFill>
            </a:endParaRPr>
          </a:p>
          <a:p>
            <a:pPr algn="ctr"/>
            <a:r>
              <a:rPr lang="es-ES_tradnl" sz="1200" dirty="0">
                <a:solidFill>
                  <a:schemeClr val="tx1"/>
                </a:solidFill>
              </a:rPr>
              <a:t>Crear series de producción más cortas y rentables</a:t>
            </a:r>
          </a:p>
          <a:p>
            <a:pPr algn="ctr"/>
            <a:endParaRPr lang="es-ES_tradnl" sz="1200" b="1" dirty="0">
              <a:solidFill>
                <a:schemeClr val="tx1"/>
              </a:solidFill>
            </a:endParaRPr>
          </a:p>
          <a:p>
            <a:pPr algn="ctr"/>
            <a:endParaRPr lang="es-ES_tradnl" sz="1200" dirty="0">
              <a:solidFill>
                <a:schemeClr val="tx1"/>
              </a:solidFill>
            </a:endParaRPr>
          </a:p>
          <a:p>
            <a:pPr algn="ctr"/>
            <a:endParaRPr lang="es-ES_tradnl" sz="1200" dirty="0">
              <a:solidFill>
                <a:schemeClr val="tx1"/>
              </a:solidFill>
            </a:endParaRPr>
          </a:p>
          <a:p>
            <a:pPr algn="ctr"/>
            <a:r>
              <a:rPr lang="es-ES_tradnl" sz="1200" dirty="0">
                <a:solidFill>
                  <a:schemeClr val="bg1"/>
                </a:solidFill>
              </a:rPr>
              <a:t>Aprovechar la información para su análisis desde múltiples canales (</a:t>
            </a:r>
            <a:r>
              <a:rPr lang="es-ES_tradnl" sz="1200" b="1" dirty="0">
                <a:solidFill>
                  <a:schemeClr val="bg1"/>
                </a:solidFill>
              </a:rPr>
              <a:t>CMS</a:t>
            </a:r>
            <a:r>
              <a:rPr lang="es-ES_tradnl" sz="1200" dirty="0">
                <a:solidFill>
                  <a:schemeClr val="bg1"/>
                </a:solidFill>
              </a:rPr>
              <a:t>, SCM, </a:t>
            </a:r>
            <a:r>
              <a:rPr lang="es-ES_tradnl" sz="1200" b="1" dirty="0">
                <a:solidFill>
                  <a:schemeClr val="bg1"/>
                </a:solidFill>
              </a:rPr>
              <a:t>CRM</a:t>
            </a:r>
            <a:r>
              <a:rPr lang="es-ES_tradnl" sz="1200" dirty="0">
                <a:solidFill>
                  <a:schemeClr val="bg1"/>
                </a:solidFill>
              </a:rPr>
              <a:t>, </a:t>
            </a:r>
            <a:r>
              <a:rPr lang="es-ES_tradnl" sz="1200" b="1" dirty="0">
                <a:solidFill>
                  <a:schemeClr val="bg1"/>
                </a:solidFill>
              </a:rPr>
              <a:t>FMS</a:t>
            </a:r>
            <a:r>
              <a:rPr lang="es-ES_tradnl" sz="1200" dirty="0">
                <a:solidFill>
                  <a:schemeClr val="bg1"/>
                </a:solidFill>
              </a:rPr>
              <a:t>, HRM, </a:t>
            </a:r>
            <a:r>
              <a:rPr lang="es-ES_tradnl" sz="1200" dirty="0" err="1">
                <a:solidFill>
                  <a:schemeClr val="bg1"/>
                </a:solidFill>
              </a:rPr>
              <a:t>Help</a:t>
            </a:r>
            <a:r>
              <a:rPr lang="es-ES_tradnl" sz="1200" dirty="0">
                <a:solidFill>
                  <a:schemeClr val="bg1"/>
                </a:solidFill>
              </a:rPr>
              <a:t> </a:t>
            </a:r>
            <a:r>
              <a:rPr lang="es-ES_tradnl" sz="1200" dirty="0" err="1">
                <a:solidFill>
                  <a:schemeClr val="bg1"/>
                </a:solidFill>
              </a:rPr>
              <a:t>desk</a:t>
            </a:r>
            <a:r>
              <a:rPr lang="es-ES_tradnl" sz="1200" dirty="0">
                <a:solidFill>
                  <a:schemeClr val="bg1"/>
                </a:solidFill>
              </a:rPr>
              <a:t>, Redes Sociales, </a:t>
            </a:r>
            <a:r>
              <a:rPr lang="es-ES_tradnl" sz="1200" dirty="0" err="1">
                <a:solidFill>
                  <a:schemeClr val="bg1"/>
                </a:solidFill>
              </a:rPr>
              <a:t>IoT</a:t>
            </a:r>
            <a:r>
              <a:rPr lang="es-ES_tradnl" sz="1200" dirty="0">
                <a:solidFill>
                  <a:schemeClr val="bg1"/>
                </a:solidFill>
              </a:rPr>
              <a:t>)  donde ser capaces de analizarla y explotarla en tiempo real.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56CC6DE-1C14-0501-C1F6-A13158AF80F0}"/>
              </a:ext>
            </a:extLst>
          </p:cNvPr>
          <p:cNvCxnSpPr/>
          <p:nvPr/>
        </p:nvCxnSpPr>
        <p:spPr>
          <a:xfrm>
            <a:off x="5116945" y="2087418"/>
            <a:ext cx="247534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49E112D-29CD-43AB-49FA-1C4D5682875F}"/>
              </a:ext>
            </a:extLst>
          </p:cNvPr>
          <p:cNvCxnSpPr/>
          <p:nvPr/>
        </p:nvCxnSpPr>
        <p:spPr>
          <a:xfrm>
            <a:off x="4636655" y="2826327"/>
            <a:ext cx="3426690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E0F957F-F6C7-A4EA-D0FE-C5CA4F226785}"/>
              </a:ext>
            </a:extLst>
          </p:cNvPr>
          <p:cNvCxnSpPr/>
          <p:nvPr/>
        </p:nvCxnSpPr>
        <p:spPr>
          <a:xfrm>
            <a:off x="4165600" y="3546764"/>
            <a:ext cx="4359564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3E4DB53B-E359-0F65-70C2-CE5946F2190F}"/>
              </a:ext>
            </a:extLst>
          </p:cNvPr>
          <p:cNvCxnSpPr>
            <a:cxnSpLocks/>
          </p:cNvCxnSpPr>
          <p:nvPr/>
        </p:nvCxnSpPr>
        <p:spPr>
          <a:xfrm>
            <a:off x="3713018" y="4257964"/>
            <a:ext cx="5292437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38C2C8B-2CC1-B794-4F52-C12BBB04F866}"/>
              </a:ext>
            </a:extLst>
          </p:cNvPr>
          <p:cNvCxnSpPr>
            <a:cxnSpLocks/>
          </p:cNvCxnSpPr>
          <p:nvPr/>
        </p:nvCxnSpPr>
        <p:spPr>
          <a:xfrm>
            <a:off x="3366654" y="4886036"/>
            <a:ext cx="6045201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7D646C4-01AF-49E4-60C0-A0E2D71244F8}"/>
              </a:ext>
            </a:extLst>
          </p:cNvPr>
          <p:cNvCxnSpPr>
            <a:cxnSpLocks/>
          </p:cNvCxnSpPr>
          <p:nvPr/>
        </p:nvCxnSpPr>
        <p:spPr>
          <a:xfrm>
            <a:off x="2844800" y="5594985"/>
            <a:ext cx="7010400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Elipse 25">
            <a:extLst>
              <a:ext uri="{FF2B5EF4-FFF2-40B4-BE49-F238E27FC236}">
                <a16:creationId xmlns:a16="http://schemas.microsoft.com/office/drawing/2014/main" id="{1D188F22-C4E8-9E4A-1590-AA6FE1DBA243}"/>
              </a:ext>
            </a:extLst>
          </p:cNvPr>
          <p:cNvSpPr/>
          <p:nvPr/>
        </p:nvSpPr>
        <p:spPr>
          <a:xfrm>
            <a:off x="11289417" y="5705822"/>
            <a:ext cx="484094" cy="484094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</a:t>
            </a:r>
          </a:p>
        </p:txBody>
      </p:sp>
      <p:sp>
        <p:nvSpPr>
          <p:cNvPr id="31" name="Elipse 25">
            <a:extLst>
              <a:ext uri="{FF2B5EF4-FFF2-40B4-BE49-F238E27FC236}">
                <a16:creationId xmlns:a16="http://schemas.microsoft.com/office/drawing/2014/main" id="{29512BF5-665C-5DD4-D1D9-8E05FF6FFF1D}"/>
              </a:ext>
            </a:extLst>
          </p:cNvPr>
          <p:cNvSpPr/>
          <p:nvPr/>
        </p:nvSpPr>
        <p:spPr>
          <a:xfrm>
            <a:off x="11289417" y="4966913"/>
            <a:ext cx="484094" cy="484094"/>
          </a:xfrm>
          <a:prstGeom prst="ellipse">
            <a:avLst/>
          </a:prstGeom>
          <a:solidFill>
            <a:srgbClr val="FFFD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</a:t>
            </a:r>
          </a:p>
        </p:txBody>
      </p:sp>
      <p:sp>
        <p:nvSpPr>
          <p:cNvPr id="32" name="Elipse 25">
            <a:extLst>
              <a:ext uri="{FF2B5EF4-FFF2-40B4-BE49-F238E27FC236}">
                <a16:creationId xmlns:a16="http://schemas.microsoft.com/office/drawing/2014/main" id="{B24411DE-A495-0AD9-F923-BCD053D7BCCB}"/>
              </a:ext>
            </a:extLst>
          </p:cNvPr>
          <p:cNvSpPr/>
          <p:nvPr/>
        </p:nvSpPr>
        <p:spPr>
          <a:xfrm>
            <a:off x="11289417" y="4228004"/>
            <a:ext cx="484094" cy="484094"/>
          </a:xfrm>
          <a:prstGeom prst="ellipse">
            <a:avLst/>
          </a:prstGeom>
          <a:solidFill>
            <a:srgbClr val="FFD5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</a:t>
            </a:r>
          </a:p>
        </p:txBody>
      </p:sp>
      <p:sp>
        <p:nvSpPr>
          <p:cNvPr id="33" name="Elipse 25">
            <a:extLst>
              <a:ext uri="{FF2B5EF4-FFF2-40B4-BE49-F238E27FC236}">
                <a16:creationId xmlns:a16="http://schemas.microsoft.com/office/drawing/2014/main" id="{7C978779-3B5E-31B2-C787-30C3C0C55701}"/>
              </a:ext>
            </a:extLst>
          </p:cNvPr>
          <p:cNvSpPr/>
          <p:nvPr/>
        </p:nvSpPr>
        <p:spPr>
          <a:xfrm>
            <a:off x="11289417" y="3489095"/>
            <a:ext cx="484094" cy="48409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b="1" dirty="0"/>
              <a:t>4</a:t>
            </a:r>
          </a:p>
        </p:txBody>
      </p:sp>
      <p:sp>
        <p:nvSpPr>
          <p:cNvPr id="34" name="Elipse 25">
            <a:extLst>
              <a:ext uri="{FF2B5EF4-FFF2-40B4-BE49-F238E27FC236}">
                <a16:creationId xmlns:a16="http://schemas.microsoft.com/office/drawing/2014/main" id="{1E04E628-C1FF-F489-D8D9-F30E5B22E6F5}"/>
              </a:ext>
            </a:extLst>
          </p:cNvPr>
          <p:cNvSpPr/>
          <p:nvPr/>
        </p:nvSpPr>
        <p:spPr>
          <a:xfrm>
            <a:off x="11289417" y="2750186"/>
            <a:ext cx="484094" cy="484094"/>
          </a:xfrm>
          <a:prstGeom prst="ellipse">
            <a:avLst/>
          </a:prstGeom>
          <a:solidFill>
            <a:srgbClr val="FF56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b="1" dirty="0"/>
              <a:t>5</a:t>
            </a:r>
          </a:p>
        </p:txBody>
      </p:sp>
      <p:sp>
        <p:nvSpPr>
          <p:cNvPr id="35" name="Elipse 25">
            <a:extLst>
              <a:ext uri="{FF2B5EF4-FFF2-40B4-BE49-F238E27FC236}">
                <a16:creationId xmlns:a16="http://schemas.microsoft.com/office/drawing/2014/main" id="{2023477D-C628-7D49-4217-5DC7FEAC6AB8}"/>
              </a:ext>
            </a:extLst>
          </p:cNvPr>
          <p:cNvSpPr/>
          <p:nvPr/>
        </p:nvSpPr>
        <p:spPr>
          <a:xfrm>
            <a:off x="11289417" y="2011277"/>
            <a:ext cx="484094" cy="48409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b="1" dirty="0"/>
              <a:t>6</a:t>
            </a:r>
          </a:p>
        </p:txBody>
      </p:sp>
      <p:sp>
        <p:nvSpPr>
          <p:cNvPr id="36" name="Elipse 25">
            <a:extLst>
              <a:ext uri="{FF2B5EF4-FFF2-40B4-BE49-F238E27FC236}">
                <a16:creationId xmlns:a16="http://schemas.microsoft.com/office/drawing/2014/main" id="{00FBCA61-73F2-9028-3211-0DE84668BC83}"/>
              </a:ext>
            </a:extLst>
          </p:cNvPr>
          <p:cNvSpPr/>
          <p:nvPr/>
        </p:nvSpPr>
        <p:spPr>
          <a:xfrm>
            <a:off x="11289417" y="1272368"/>
            <a:ext cx="484094" cy="484094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b="1" dirty="0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14937660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6E59E0AB-2E0B-684E-A103-95214F2EFA2E}"/>
              </a:ext>
            </a:extLst>
          </p:cNvPr>
          <p:cNvSpPr txBox="1"/>
          <p:nvPr/>
        </p:nvSpPr>
        <p:spPr>
          <a:xfrm>
            <a:off x="7180729" y="1792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C"/>
          </a:p>
        </p:txBody>
      </p:sp>
      <p:sp>
        <p:nvSpPr>
          <p:cNvPr id="18" name="Subtítulo 2">
            <a:extLst>
              <a:ext uri="{FF2B5EF4-FFF2-40B4-BE49-F238E27FC236}">
                <a16:creationId xmlns:a16="http://schemas.microsoft.com/office/drawing/2014/main" id="{0060F9E1-0C37-9543-B0A7-94407ABC95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05380" y="2493818"/>
            <a:ext cx="10012002" cy="3906981"/>
          </a:xfrm>
        </p:spPr>
        <p:txBody>
          <a:bodyPr>
            <a:no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C" sz="3200" dirty="0"/>
              <a:t>Rastreo y Gestión de Flotas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EC" sz="2000" dirty="0"/>
              <a:t>FMS (Fleet Management Software)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C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Manejo de Clientes 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EC" sz="2000" dirty="0"/>
              <a:t>CRM (Customer Relationship Management)</a:t>
            </a:r>
          </a:p>
        </p:txBody>
      </p:sp>
      <p:sp>
        <p:nvSpPr>
          <p:cNvPr id="13" name="Título 1">
            <a:extLst>
              <a:ext uri="{FF2B5EF4-FFF2-40B4-BE49-F238E27FC236}">
                <a16:creationId xmlns:a16="http://schemas.microsoft.com/office/drawing/2014/main" id="{CF68AD59-BD45-2B44-973A-F23C084F6E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9621" y="548626"/>
            <a:ext cx="8915399" cy="1705047"/>
          </a:xfrm>
        </p:spPr>
        <p:txBody>
          <a:bodyPr>
            <a:normAutofit/>
          </a:bodyPr>
          <a:lstStyle/>
          <a:p>
            <a:r>
              <a:rPr lang="es-EC" dirty="0"/>
              <a:t>Plataformas</a:t>
            </a:r>
          </a:p>
        </p:txBody>
      </p:sp>
    </p:spTree>
    <p:extLst>
      <p:ext uri="{BB962C8B-B14F-4D97-AF65-F5344CB8AC3E}">
        <p14:creationId xmlns:p14="http://schemas.microsoft.com/office/powerpoint/2010/main" val="14343424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6E59E0AB-2E0B-684E-A103-95214F2EFA2E}"/>
              </a:ext>
            </a:extLst>
          </p:cNvPr>
          <p:cNvSpPr txBox="1"/>
          <p:nvPr/>
        </p:nvSpPr>
        <p:spPr>
          <a:xfrm>
            <a:off x="7180729" y="1792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C"/>
          </a:p>
        </p:txBody>
      </p:sp>
      <p:sp>
        <p:nvSpPr>
          <p:cNvPr id="18" name="Subtítulo 2">
            <a:extLst>
              <a:ext uri="{FF2B5EF4-FFF2-40B4-BE49-F238E27FC236}">
                <a16:creationId xmlns:a16="http://schemas.microsoft.com/office/drawing/2014/main" id="{0060F9E1-0C37-9543-B0A7-94407ABC95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9621" y="2133601"/>
            <a:ext cx="8305528" cy="3906981"/>
          </a:xfrm>
        </p:spPr>
        <p:txBody>
          <a:bodyPr>
            <a:no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C" sz="1200" dirty="0"/>
              <a:t>Telemetría en tiempo real ayudando al mantenimiento del vehículo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C" sz="1200" dirty="0"/>
              <a:t>Sistema de rastreo avanzado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C" sz="1200" dirty="0"/>
              <a:t>Sistema de información completo para Concesionarios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EC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Control de garantías.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EC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Seguridad y Monitoreo 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EC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Rastrear vía OBD del vehículo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EC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Envío alertas vía Whatsapp, SMS y Correo electrónico, 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EC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Sistema de geocercas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EC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Control de información para la gestión de transporte y mantenimiento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EC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Adaptarse a cualquier tipo de empresa o negocio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EC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Ofrecer Reportería avanzada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EC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Gestión completa de Clientes</a:t>
            </a:r>
          </a:p>
          <a:p>
            <a:pPr marL="1200150" lvl="2" indent="-285750" algn="just">
              <a:buFont typeface="Arial" panose="020B0604020202020204" pitchFamily="34" charset="0"/>
              <a:buChar char="•"/>
            </a:pPr>
            <a:r>
              <a:rPr lang="es-EC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Envío de Ordenes de Servicio Digital</a:t>
            </a:r>
          </a:p>
          <a:p>
            <a:pPr marL="1200150" lvl="2" indent="-285750" algn="just">
              <a:buFont typeface="Arial" panose="020B0604020202020204" pitchFamily="34" charset="0"/>
              <a:buChar char="•"/>
            </a:pPr>
            <a:r>
              <a:rPr lang="es-EC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Cotizaciones, Informes Técnios</a:t>
            </a:r>
          </a:p>
          <a:p>
            <a:pPr marL="1200150" lvl="2" indent="-285750" algn="just">
              <a:buFont typeface="Arial" panose="020B0604020202020204" pitchFamily="34" charset="0"/>
              <a:buChar char="•"/>
            </a:pPr>
            <a:r>
              <a:rPr lang="es-EC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Mejorar canales de Atención y Ventas</a:t>
            </a:r>
          </a:p>
        </p:txBody>
      </p:sp>
      <p:sp>
        <p:nvSpPr>
          <p:cNvPr id="13" name="Título 1">
            <a:extLst>
              <a:ext uri="{FF2B5EF4-FFF2-40B4-BE49-F238E27FC236}">
                <a16:creationId xmlns:a16="http://schemas.microsoft.com/office/drawing/2014/main" id="{CF68AD59-BD45-2B44-973A-F23C084F6E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9621" y="548627"/>
            <a:ext cx="8915399" cy="1584974"/>
          </a:xfrm>
        </p:spPr>
        <p:txBody>
          <a:bodyPr>
            <a:normAutofit/>
          </a:bodyPr>
          <a:lstStyle/>
          <a:p>
            <a:r>
              <a:rPr lang="es-EC" dirty="0"/>
              <a:t>Plataformas FMS y CRM</a:t>
            </a:r>
          </a:p>
        </p:txBody>
      </p:sp>
    </p:spTree>
    <p:extLst>
      <p:ext uri="{BB962C8B-B14F-4D97-AF65-F5344CB8AC3E}">
        <p14:creationId xmlns:p14="http://schemas.microsoft.com/office/powerpoint/2010/main" val="3842200103"/>
      </p:ext>
    </p:extLst>
  </p:cSld>
  <p:clrMapOvr>
    <a:masterClrMapping/>
  </p:clrMapOvr>
</p:sld>
</file>

<file path=ppt/theme/theme1.xml><?xml version="1.0" encoding="utf-8"?>
<a:theme xmlns:a="http://schemas.openxmlformats.org/drawingml/2006/main" name="Espiral">
  <a:themeElements>
    <a:clrScheme name="Espiral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Espiral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Espiral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{C8BC77F4-8AB4-A24F-971C-C8A0E9ED446F}tf10001069</Template>
  <TotalTime>22356</TotalTime>
  <Words>1557</Words>
  <Application>Microsoft Macintosh PowerPoint</Application>
  <PresentationFormat>Widescreen</PresentationFormat>
  <Paragraphs>449</Paragraphs>
  <Slides>47</Slides>
  <Notes>10</Notes>
  <HiddenSlides>0</HiddenSlides>
  <MMClips>3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5" baseType="lpstr">
      <vt:lpstr>-apple-system</vt:lpstr>
      <vt:lpstr>Arial</vt:lpstr>
      <vt:lpstr>Avenir Book</vt:lpstr>
      <vt:lpstr>Calibri</vt:lpstr>
      <vt:lpstr>Century Gothic</vt:lpstr>
      <vt:lpstr>Good Times Rg</vt:lpstr>
      <vt:lpstr>Wingdings 3</vt:lpstr>
      <vt:lpstr>Espiral</vt:lpstr>
      <vt:lpstr>PowerPoint Presentation</vt:lpstr>
      <vt:lpstr>trackerbyte.com</vt:lpstr>
      <vt:lpstr>PowerPoint Presentation</vt:lpstr>
      <vt:lpstr>PowerPoint Presentation</vt:lpstr>
      <vt:lpstr>PowerPoint Presentation</vt:lpstr>
      <vt:lpstr>Sectores</vt:lpstr>
      <vt:lpstr>La Información es la base</vt:lpstr>
      <vt:lpstr>Plataformas</vt:lpstr>
      <vt:lpstr>Plataformas FMS y CRM</vt:lpstr>
      <vt:lpstr>Plataforma Rastreo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Plataforma</vt:lpstr>
      <vt:lpstr>PowerPoint Presentation</vt:lpstr>
      <vt:lpstr>PowerPoint Presentation</vt:lpstr>
      <vt:lpstr>Plataforma Rastreo</vt:lpstr>
      <vt:lpstr>PowerPoint Presentation</vt:lpstr>
      <vt:lpstr>Plataforma CRM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Ventajas</vt:lpstr>
      <vt:lpstr>Ventajas</vt:lpstr>
      <vt:lpstr>Ventajas CRM</vt:lpstr>
      <vt:lpstr>Fin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Proyecto Call Center</dc:title>
  <dc:creator>Microsoft Office User</dc:creator>
  <cp:lastModifiedBy>Ruben Bustamante</cp:lastModifiedBy>
  <cp:revision>189</cp:revision>
  <dcterms:created xsi:type="dcterms:W3CDTF">2019-05-06T22:42:06Z</dcterms:created>
  <dcterms:modified xsi:type="dcterms:W3CDTF">2022-06-14T19:59:17Z</dcterms:modified>
</cp:coreProperties>
</file>